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14"/>
  </p:notesMasterIdLst>
  <p:handoutMasterIdLst>
    <p:handoutMasterId r:id="rId15"/>
  </p:handoutMasterIdLst>
  <p:sldIdLst>
    <p:sldId id="532" r:id="rId2"/>
    <p:sldId id="533" r:id="rId3"/>
    <p:sldId id="534" r:id="rId4"/>
    <p:sldId id="435" r:id="rId5"/>
    <p:sldId id="436" r:id="rId6"/>
    <p:sldId id="547" r:id="rId7"/>
    <p:sldId id="548" r:id="rId8"/>
    <p:sldId id="549" r:id="rId9"/>
    <p:sldId id="437" r:id="rId10"/>
    <p:sldId id="438" r:id="rId11"/>
    <p:sldId id="540" r:id="rId12"/>
    <p:sldId id="541" r:id="rId13"/>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see, Joseph" initials="LJ"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6699FF"/>
    <a:srgbClr val="B9B9B9"/>
    <a:srgbClr val="00668A"/>
    <a:srgbClr val="3F3F3F"/>
    <a:srgbClr val="0070C0"/>
    <a:srgbClr val="FFFFFF"/>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51" autoAdjust="0"/>
    <p:restoredTop sz="80249" autoAdjust="0"/>
  </p:normalViewPr>
  <p:slideViewPr>
    <p:cSldViewPr>
      <p:cViewPr varScale="1">
        <p:scale>
          <a:sx n="72" d="100"/>
          <a:sy n="72" d="100"/>
        </p:scale>
        <p:origin x="336" y="58"/>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19454"/>
    </p:cViewPr>
  </p:sorterViewPr>
  <p:notesViewPr>
    <p:cSldViewPr>
      <p:cViewPr varScale="1">
        <p:scale>
          <a:sx n="66" d="100"/>
          <a:sy n="66" d="100"/>
        </p:scale>
        <p:origin x="3043"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smtClean="0"/>
            <a:t>In this Chapter</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98F67694-0BAD-4EA6-9C61-873CF2826E85}">
      <dgm:prSet/>
      <dgm:spPr/>
      <dgm:t>
        <a:bodyPr/>
        <a:lstStyle/>
        <a:p>
          <a:pPr rtl="0"/>
          <a:r>
            <a:rPr lang="en-CA" dirty="0" smtClean="0"/>
            <a:t>Paper VS ProFile</a:t>
          </a:r>
          <a:endParaRPr lang="en-CA" dirty="0"/>
        </a:p>
      </dgm:t>
    </dgm:pt>
    <dgm:pt modelId="{DD0C60F8-EA9F-4910-99A6-33A1D1C67178}" type="parTrans" cxnId="{CEE62FF6-3383-4B80-872B-7C9EC927D3B6}">
      <dgm:prSet/>
      <dgm:spPr/>
      <dgm:t>
        <a:bodyPr/>
        <a:lstStyle/>
        <a:p>
          <a:endParaRPr lang="en-US"/>
        </a:p>
      </dgm:t>
    </dgm:pt>
    <dgm:pt modelId="{CC885E32-725D-43A9-88B3-EDBE2AAE1F86}" type="sibTrans" cxnId="{CEE62FF6-3383-4B80-872B-7C9EC927D3B6}">
      <dgm:prSet/>
      <dgm:spPr/>
      <dgm:t>
        <a:bodyPr/>
        <a:lstStyle/>
        <a:p>
          <a:endParaRPr lang="en-US"/>
        </a:p>
      </dgm:t>
    </dgm:pt>
    <dgm:pt modelId="{12182436-8CD8-4832-9F71-D0917FDEB3D0}">
      <dgm:prSet/>
      <dgm:spPr/>
      <dgm:t>
        <a:bodyPr/>
        <a:lstStyle/>
        <a:p>
          <a:pPr rtl="0"/>
          <a:r>
            <a:rPr lang="en-CA" dirty="0" smtClean="0"/>
            <a:t>An individual T1</a:t>
          </a:r>
          <a:endParaRPr lang="en-CA" dirty="0"/>
        </a:p>
      </dgm:t>
    </dgm:pt>
    <dgm:pt modelId="{FDB9703C-7C6E-4478-85ED-D31B2D5311B5}" type="parTrans" cxnId="{225F66C4-A991-43E0-9B9C-B602424F88D4}">
      <dgm:prSet/>
      <dgm:spPr/>
      <dgm:t>
        <a:bodyPr/>
        <a:lstStyle/>
        <a:p>
          <a:endParaRPr lang="en-US"/>
        </a:p>
      </dgm:t>
    </dgm:pt>
    <dgm:pt modelId="{FEC0E547-E09B-4D36-8A38-AC2DA0604A08}" type="sibTrans" cxnId="{225F66C4-A991-43E0-9B9C-B602424F88D4}">
      <dgm:prSet/>
      <dgm:spPr/>
      <dgm:t>
        <a:bodyPr/>
        <a:lstStyle/>
        <a:p>
          <a:endParaRPr lang="en-US"/>
        </a:p>
      </dgm:t>
    </dgm:pt>
    <dgm:pt modelId="{70D6520E-2D83-7642-8813-A0947D86170A}">
      <dgm:prSet/>
      <dgm:spPr/>
      <dgm:t>
        <a:bodyPr/>
        <a:lstStyle/>
        <a:p>
          <a:pPr rtl="0"/>
          <a:r>
            <a:rPr lang="en-CA" dirty="0" smtClean="0"/>
            <a:t>A Spousal T1</a:t>
          </a:r>
          <a:endParaRPr lang="en-CA" dirty="0"/>
        </a:p>
      </dgm:t>
    </dgm:pt>
    <dgm:pt modelId="{F9578D9A-9E8B-CC42-B5F6-BA0B770F8FA0}" type="parTrans" cxnId="{25E8D224-A22C-CB4D-BD24-6961FCEFB3A0}">
      <dgm:prSet/>
      <dgm:spPr/>
      <dgm:t>
        <a:bodyPr/>
        <a:lstStyle/>
        <a:p>
          <a:endParaRPr lang="en-CA"/>
        </a:p>
      </dgm:t>
    </dgm:pt>
    <dgm:pt modelId="{1AC033CC-ACEF-1A4F-868F-B5ACB3BC2819}" type="sibTrans" cxnId="{25E8D224-A22C-CB4D-BD24-6961FCEFB3A0}">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t>
        <a:bodyPr/>
        <a:lstStyle/>
        <a:p>
          <a:endParaRPr lang="en-CA"/>
        </a:p>
      </dgm:t>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1" custScaleX="214487">
        <dgm:presLayoutVars>
          <dgm:chMax val="1"/>
          <dgm:bulletEnabled val="1"/>
        </dgm:presLayoutVars>
      </dgm:prSet>
      <dgm:spPr/>
      <dgm:t>
        <a:bodyPr/>
        <a:lstStyle/>
        <a:p>
          <a:endParaRPr lang="en-CA"/>
        </a:p>
      </dgm:t>
    </dgm:pt>
    <dgm:pt modelId="{96B25C73-5C82-454A-AF23-58BAC3E61242}" type="pres">
      <dgm:prSet presAssocID="{CF0461F7-EC97-BB41-A574-9C1E3009EACC}" presName="descendantText" presStyleLbl="alignAccFollowNode1" presStyleIdx="0" presStyleCnt="1">
        <dgm:presLayoutVars>
          <dgm:bulletEnabled val="1"/>
        </dgm:presLayoutVars>
      </dgm:prSet>
      <dgm:spPr/>
      <dgm:t>
        <a:bodyPr/>
        <a:lstStyle/>
        <a:p>
          <a:endParaRPr lang="en-CA"/>
        </a:p>
      </dgm:t>
    </dgm:pt>
  </dgm:ptLst>
  <dgm:cxnLst>
    <dgm:cxn modelId="{41B8F1B6-425C-7040-9450-1B864D828345}" type="presOf" srcId="{CF0461F7-EC97-BB41-A574-9C1E3009EACC}" destId="{43DEFE45-1517-3942-920E-48C520E9C0B4}" srcOrd="0" destOrd="0" presId="urn:microsoft.com/office/officeart/2005/8/layout/vList5"/>
    <dgm:cxn modelId="{90CF27D1-9436-CA49-BEF5-E1ECB6C64A16}" type="presOf" srcId="{12182436-8CD8-4832-9F71-D0917FDEB3D0}" destId="{96B25C73-5C82-454A-AF23-58BAC3E61242}" srcOrd="0" destOrd="1" presId="urn:microsoft.com/office/officeart/2005/8/layout/vList5"/>
    <dgm:cxn modelId="{EC8A03D1-5A39-7D45-A241-EAC9C645D1A9}" type="presOf" srcId="{98F67694-0BAD-4EA6-9C61-873CF2826E85}" destId="{96B25C73-5C82-454A-AF23-58BAC3E61242}" srcOrd="0" destOrd="0" presId="urn:microsoft.com/office/officeart/2005/8/layout/vList5"/>
    <dgm:cxn modelId="{225F66C4-A991-43E0-9B9C-B602424F88D4}" srcId="{CF0461F7-EC97-BB41-A574-9C1E3009EACC}" destId="{12182436-8CD8-4832-9F71-D0917FDEB3D0}" srcOrd="1" destOrd="0" parTransId="{FDB9703C-7C6E-4478-85ED-D31B2D5311B5}" sibTransId="{FEC0E547-E09B-4D36-8A38-AC2DA0604A08}"/>
    <dgm:cxn modelId="{674D6C8A-30E6-564D-9142-120BB4D947A9}" srcId="{02BA0D8E-884F-D545-BFF7-95207C181DAB}" destId="{CF0461F7-EC97-BB41-A574-9C1E3009EACC}" srcOrd="0" destOrd="0" parTransId="{B2C709E6-0566-4D4E-97EA-2EBE699D701F}" sibTransId="{ABC1C475-5434-1B41-BC48-ADC728C8CBF7}"/>
    <dgm:cxn modelId="{25E8D224-A22C-CB4D-BD24-6961FCEFB3A0}" srcId="{CF0461F7-EC97-BB41-A574-9C1E3009EACC}" destId="{70D6520E-2D83-7642-8813-A0947D86170A}" srcOrd="2" destOrd="0" parTransId="{F9578D9A-9E8B-CC42-B5F6-BA0B770F8FA0}" sibTransId="{1AC033CC-ACEF-1A4F-868F-B5ACB3BC2819}"/>
    <dgm:cxn modelId="{CEE62FF6-3383-4B80-872B-7C9EC927D3B6}" srcId="{CF0461F7-EC97-BB41-A574-9C1E3009EACC}" destId="{98F67694-0BAD-4EA6-9C61-873CF2826E85}" srcOrd="0" destOrd="0" parTransId="{DD0C60F8-EA9F-4910-99A6-33A1D1C67178}" sibTransId="{CC885E32-725D-43A9-88B3-EDBE2AAE1F86}"/>
    <dgm:cxn modelId="{EA26DFAF-B91B-7846-9D36-C9B3D215BA11}" type="presOf" srcId="{70D6520E-2D83-7642-8813-A0947D86170A}" destId="{96B25C73-5C82-454A-AF23-58BAC3E61242}" srcOrd="0" destOrd="2" presId="urn:microsoft.com/office/officeart/2005/8/layout/vList5"/>
    <dgm:cxn modelId="{830457EA-4830-6849-B056-5DAFA7AC888A}" type="presOf" srcId="{02BA0D8E-884F-D545-BFF7-95207C181DAB}" destId="{5325FF06-BE85-6742-9495-B8F42BFC9B7F}" srcOrd="0" destOrd="0" presId="urn:microsoft.com/office/officeart/2005/8/layout/vList5"/>
    <dgm:cxn modelId="{46A73CC5-0EF0-6340-A556-B24ADCB32365}" type="presParOf" srcId="{5325FF06-BE85-6742-9495-B8F42BFC9B7F}" destId="{29217676-BC9A-6F40-9378-16D87FA052B5}" srcOrd="0" destOrd="0" presId="urn:microsoft.com/office/officeart/2005/8/layout/vList5"/>
    <dgm:cxn modelId="{B8669F64-ECB9-7D4E-995B-7019B7F00E65}" type="presParOf" srcId="{29217676-BC9A-6F40-9378-16D87FA052B5}" destId="{43DEFE45-1517-3942-920E-48C520E9C0B4}" srcOrd="0" destOrd="0" presId="urn:microsoft.com/office/officeart/2005/8/layout/vList5"/>
    <dgm:cxn modelId="{32A867F6-4053-5945-A3E6-75F18724319B}" type="presParOf" srcId="{29217676-BC9A-6F40-9378-16D87FA052B5}" destId="{96B25C73-5C82-454A-AF23-58BAC3E6124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smtClean="0"/>
            <a:t>page 14</a:t>
          </a:r>
          <a:endParaRPr lang="en-US" dirty="0"/>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t>
        <a:bodyPr/>
        <a:lstStyle/>
        <a:p>
          <a:endParaRPr lang="en-CA"/>
        </a:p>
      </dgm:t>
    </dgm:pt>
    <dgm:pt modelId="{03D7DCAF-0535-410C-B056-000B4ED11701}" type="pres">
      <dgm:prSet presAssocID="{9DF463DA-C321-47BB-A748-44B5D722BDE4}" presName="node" presStyleLbl="node1" presStyleIdx="0" presStyleCnt="1">
        <dgm:presLayoutVars>
          <dgm:bulletEnabled val="1"/>
        </dgm:presLayoutVars>
      </dgm:prSet>
      <dgm:spPr/>
      <dgm:t>
        <a:bodyPr/>
        <a:lstStyle/>
        <a:p>
          <a:endParaRPr lang="en-CA"/>
        </a:p>
      </dgm:t>
    </dgm:pt>
  </dgm:ptLst>
  <dgm:cxnLst>
    <dgm:cxn modelId="{DE7A5ECD-2A79-4AA9-A9C6-B8376AED4A18}" srcId="{5D62F0D9-F62E-470E-86C1-99BBA8E85072}" destId="{9DF463DA-C321-47BB-A748-44B5D722BDE4}" srcOrd="0" destOrd="0" parTransId="{A8C8FDDF-A7B6-466B-8F6D-BCEF0E6E70DC}" sibTransId="{F48166A5-2C17-4691-BB69-444CA7309013}"/>
    <dgm:cxn modelId="{443C5C48-A3A7-894C-AFBF-327FB8DC19E8}" type="presOf" srcId="{9DF463DA-C321-47BB-A748-44B5D722BDE4}" destId="{03D7DCAF-0535-410C-B056-000B4ED11701}" srcOrd="0" destOrd="0" presId="urn:microsoft.com/office/officeart/2005/8/layout/cycle2"/>
    <dgm:cxn modelId="{C59363A2-BEE3-9543-B538-CB4BFED496C6}" type="presOf" srcId="{5D62F0D9-F62E-470E-86C1-99BBA8E85072}" destId="{8A46F5DD-BBB3-4FA2-8F4F-67830FF58BA8}" srcOrd="0" destOrd="0" presId="urn:microsoft.com/office/officeart/2005/8/layout/cycle2"/>
    <dgm:cxn modelId="{3BE1ACBE-5FEC-C541-87B5-071371B969FE}"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smtClean="0"/>
            <a:t>a tax practitioner approach</a:t>
          </a:r>
          <a:endParaRPr lang="en-CA" dirty="0"/>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B9B532DC-7579-A74D-A3A9-E4A357178627}">
      <dgm:prSet/>
      <dgm:spPr/>
      <dgm:t>
        <a:bodyPr/>
        <a:lstStyle/>
        <a:p>
          <a:pPr rtl="0"/>
          <a:r>
            <a:rPr lang="en-CA" dirty="0" smtClean="0"/>
            <a:t>T1013</a:t>
          </a:r>
        </a:p>
      </dgm:t>
    </dgm:pt>
    <dgm:pt modelId="{7114159D-1D93-7D4B-9DB1-F4C808F73DF0}" type="parTrans" cxnId="{20B7C17F-1543-1944-A2F3-5A06AEABE0AF}">
      <dgm:prSet/>
      <dgm:spPr/>
      <dgm:t>
        <a:bodyPr/>
        <a:lstStyle/>
        <a:p>
          <a:endParaRPr lang="en-CA"/>
        </a:p>
      </dgm:t>
    </dgm:pt>
    <dgm:pt modelId="{9D9340EA-F9F1-8E48-B19A-6C6ED50DF54C}" type="sibTrans" cxnId="{20B7C17F-1543-1944-A2F3-5A06AEABE0AF}">
      <dgm:prSet/>
      <dgm:spPr/>
      <dgm:t>
        <a:bodyPr/>
        <a:lstStyle/>
        <a:p>
          <a:endParaRPr lang="en-CA"/>
        </a:p>
      </dgm:t>
    </dgm:pt>
    <dgm:pt modelId="{E9E1A492-A442-6C43-A079-9B2482565921}">
      <dgm:prSet/>
      <dgm:spPr/>
      <dgm:t>
        <a:bodyPr/>
        <a:lstStyle/>
        <a:p>
          <a:pPr rtl="0"/>
          <a:r>
            <a:rPr lang="en-CA" dirty="0" smtClean="0"/>
            <a:t>spousal return</a:t>
          </a:r>
        </a:p>
      </dgm:t>
    </dgm:pt>
    <dgm:pt modelId="{F39FAEFA-8DEA-E142-8952-745FE877BDDD}" type="parTrans" cxnId="{31679A34-BC1C-9B47-A465-8310BC622C96}">
      <dgm:prSet/>
      <dgm:spPr/>
      <dgm:t>
        <a:bodyPr/>
        <a:lstStyle/>
        <a:p>
          <a:endParaRPr lang="en-CA"/>
        </a:p>
      </dgm:t>
    </dgm:pt>
    <dgm:pt modelId="{8DF5F8B3-18E1-2741-93BA-87118D4666ED}" type="sibTrans" cxnId="{31679A34-BC1C-9B47-A465-8310BC622C96}">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t>
        <a:bodyPr/>
        <a:lstStyle/>
        <a:p>
          <a:endParaRPr lang="en-CA"/>
        </a:p>
      </dgm:t>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3">
        <dgm:presLayoutVars>
          <dgm:chMax val="1"/>
          <dgm:bulletEnabled val="1"/>
        </dgm:presLayoutVars>
      </dgm:prSet>
      <dgm:spPr/>
      <dgm:t>
        <a:bodyPr/>
        <a:lstStyle/>
        <a:p>
          <a:endParaRPr lang="en-CA"/>
        </a:p>
      </dgm:t>
    </dgm:pt>
    <dgm:pt modelId="{3102A204-CFA1-49DA-9E45-B3B3B1A31762}" type="pres">
      <dgm:prSet presAssocID="{ABC1C475-5434-1B41-BC48-ADC728C8CBF7}" presName="sp" presStyleCnt="0"/>
      <dgm:spPr/>
    </dgm:pt>
    <dgm:pt modelId="{40B2F0A7-07FD-DE44-93FE-C691888A98AE}" type="pres">
      <dgm:prSet presAssocID="{B9B532DC-7579-A74D-A3A9-E4A357178627}" presName="linNode" presStyleCnt="0"/>
      <dgm:spPr/>
    </dgm:pt>
    <dgm:pt modelId="{A852D1B0-E251-8948-897D-AE021A41FB92}" type="pres">
      <dgm:prSet presAssocID="{B9B532DC-7579-A74D-A3A9-E4A357178627}" presName="parentText" presStyleLbl="node1" presStyleIdx="1" presStyleCnt="3">
        <dgm:presLayoutVars>
          <dgm:chMax val="1"/>
          <dgm:bulletEnabled val="1"/>
        </dgm:presLayoutVars>
      </dgm:prSet>
      <dgm:spPr/>
      <dgm:t>
        <a:bodyPr/>
        <a:lstStyle/>
        <a:p>
          <a:endParaRPr lang="en-CA"/>
        </a:p>
      </dgm:t>
    </dgm:pt>
    <dgm:pt modelId="{B50C389E-3FF5-B943-8D14-47753ABB2CF6}" type="pres">
      <dgm:prSet presAssocID="{9D9340EA-F9F1-8E48-B19A-6C6ED50DF54C}" presName="sp" presStyleCnt="0"/>
      <dgm:spPr/>
    </dgm:pt>
    <dgm:pt modelId="{FD842771-B171-E041-97F9-0190BBC38465}" type="pres">
      <dgm:prSet presAssocID="{E9E1A492-A442-6C43-A079-9B2482565921}" presName="linNode" presStyleCnt="0"/>
      <dgm:spPr/>
    </dgm:pt>
    <dgm:pt modelId="{E6704DB2-E16D-1E4B-AFE4-05665699DFD3}" type="pres">
      <dgm:prSet presAssocID="{E9E1A492-A442-6C43-A079-9B2482565921}" presName="parentText" presStyleLbl="node1" presStyleIdx="2" presStyleCnt="3">
        <dgm:presLayoutVars>
          <dgm:chMax val="1"/>
          <dgm:bulletEnabled val="1"/>
        </dgm:presLayoutVars>
      </dgm:prSet>
      <dgm:spPr/>
      <dgm:t>
        <a:bodyPr/>
        <a:lstStyle/>
        <a:p>
          <a:endParaRPr lang="en-CA"/>
        </a:p>
      </dgm:t>
    </dgm:pt>
  </dgm:ptLst>
  <dgm:cxnLst>
    <dgm:cxn modelId="{42E36AB0-FA8F-1E41-8CEA-2E61E7ABF067}" type="presOf" srcId="{CF0461F7-EC97-BB41-A574-9C1E3009EACC}" destId="{43DEFE45-1517-3942-920E-48C520E9C0B4}" srcOrd="0" destOrd="0" presId="urn:microsoft.com/office/officeart/2005/8/layout/vList5"/>
    <dgm:cxn modelId="{1EE63A3C-B69D-724A-A500-AE61FB6CED3A}" type="presOf" srcId="{E9E1A492-A442-6C43-A079-9B2482565921}" destId="{E6704DB2-E16D-1E4B-AFE4-05665699DFD3}" srcOrd="0" destOrd="0" presId="urn:microsoft.com/office/officeart/2005/8/layout/vList5"/>
    <dgm:cxn modelId="{674D6C8A-30E6-564D-9142-120BB4D947A9}" srcId="{02BA0D8E-884F-D545-BFF7-95207C181DAB}" destId="{CF0461F7-EC97-BB41-A574-9C1E3009EACC}" srcOrd="0" destOrd="0" parTransId="{B2C709E6-0566-4D4E-97EA-2EBE699D701F}" sibTransId="{ABC1C475-5434-1B41-BC48-ADC728C8CBF7}"/>
    <dgm:cxn modelId="{8D540677-BD31-694D-BDB5-0BF16C99E90B}" type="presOf" srcId="{B9B532DC-7579-A74D-A3A9-E4A357178627}" destId="{A852D1B0-E251-8948-897D-AE021A41FB92}" srcOrd="0" destOrd="0" presId="urn:microsoft.com/office/officeart/2005/8/layout/vList5"/>
    <dgm:cxn modelId="{DEEA3F6E-1434-D349-B5D8-E059D724F1D0}" type="presOf" srcId="{02BA0D8E-884F-D545-BFF7-95207C181DAB}" destId="{5325FF06-BE85-6742-9495-B8F42BFC9B7F}" srcOrd="0" destOrd="0" presId="urn:microsoft.com/office/officeart/2005/8/layout/vList5"/>
    <dgm:cxn modelId="{31679A34-BC1C-9B47-A465-8310BC622C96}" srcId="{02BA0D8E-884F-D545-BFF7-95207C181DAB}" destId="{E9E1A492-A442-6C43-A079-9B2482565921}" srcOrd="2" destOrd="0" parTransId="{F39FAEFA-8DEA-E142-8952-745FE877BDDD}" sibTransId="{8DF5F8B3-18E1-2741-93BA-87118D4666ED}"/>
    <dgm:cxn modelId="{20B7C17F-1543-1944-A2F3-5A06AEABE0AF}" srcId="{02BA0D8E-884F-D545-BFF7-95207C181DAB}" destId="{B9B532DC-7579-A74D-A3A9-E4A357178627}" srcOrd="1" destOrd="0" parTransId="{7114159D-1D93-7D4B-9DB1-F4C808F73DF0}" sibTransId="{9D9340EA-F9F1-8E48-B19A-6C6ED50DF54C}"/>
    <dgm:cxn modelId="{446A3936-7D18-474A-BB0A-75D7CCE53AEE}" type="presParOf" srcId="{5325FF06-BE85-6742-9495-B8F42BFC9B7F}" destId="{29217676-BC9A-6F40-9378-16D87FA052B5}" srcOrd="0" destOrd="0" presId="urn:microsoft.com/office/officeart/2005/8/layout/vList5"/>
    <dgm:cxn modelId="{7CF93219-AC08-7348-94D4-164DF3F467E5}" type="presParOf" srcId="{29217676-BC9A-6F40-9378-16D87FA052B5}" destId="{43DEFE45-1517-3942-920E-48C520E9C0B4}" srcOrd="0" destOrd="0" presId="urn:microsoft.com/office/officeart/2005/8/layout/vList5"/>
    <dgm:cxn modelId="{C733CA8F-269E-4D41-A280-C496F413E86E}" type="presParOf" srcId="{5325FF06-BE85-6742-9495-B8F42BFC9B7F}" destId="{3102A204-CFA1-49DA-9E45-B3B3B1A31762}" srcOrd="1" destOrd="0" presId="urn:microsoft.com/office/officeart/2005/8/layout/vList5"/>
    <dgm:cxn modelId="{F0B0509C-1334-3444-B181-D606102E7538}" type="presParOf" srcId="{5325FF06-BE85-6742-9495-B8F42BFC9B7F}" destId="{40B2F0A7-07FD-DE44-93FE-C691888A98AE}" srcOrd="2" destOrd="0" presId="urn:microsoft.com/office/officeart/2005/8/layout/vList5"/>
    <dgm:cxn modelId="{3B4985C8-2770-DF42-9372-276AD9795856}" type="presParOf" srcId="{40B2F0A7-07FD-DE44-93FE-C691888A98AE}" destId="{A852D1B0-E251-8948-897D-AE021A41FB92}" srcOrd="0" destOrd="0" presId="urn:microsoft.com/office/officeart/2005/8/layout/vList5"/>
    <dgm:cxn modelId="{86EB8E19-4B89-274F-B180-AAC441148A91}" type="presParOf" srcId="{5325FF06-BE85-6742-9495-B8F42BFC9B7F}" destId="{B50C389E-3FF5-B943-8D14-47753ABB2CF6}" srcOrd="3" destOrd="0" presId="urn:microsoft.com/office/officeart/2005/8/layout/vList5"/>
    <dgm:cxn modelId="{E4E2E866-3EEA-3A4A-AC96-B30112F05AD2}" type="presParOf" srcId="{5325FF06-BE85-6742-9495-B8F42BFC9B7F}" destId="{FD842771-B171-E041-97F9-0190BBC38465}" srcOrd="4" destOrd="0" presId="urn:microsoft.com/office/officeart/2005/8/layout/vList5"/>
    <dgm:cxn modelId="{63C7A086-7DA0-3A47-8B49-62055B21C764}" type="presParOf" srcId="{FD842771-B171-E041-97F9-0190BBC38465}" destId="{E6704DB2-E16D-1E4B-AFE4-05665699DFD3}"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pages </a:t>
          </a:r>
          <a:r>
            <a:rPr lang="en-US" dirty="0" smtClean="0"/>
            <a:t>18-20</a:t>
          </a:r>
          <a:endParaRPr lang="en-US" dirty="0"/>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t>
        <a:bodyPr/>
        <a:lstStyle/>
        <a:p>
          <a:endParaRPr lang="en-CA"/>
        </a:p>
      </dgm:t>
    </dgm:pt>
    <dgm:pt modelId="{03D7DCAF-0535-410C-B056-000B4ED11701}" type="pres">
      <dgm:prSet presAssocID="{9DF463DA-C321-47BB-A748-44B5D722BDE4}" presName="node" presStyleLbl="node1" presStyleIdx="0" presStyleCnt="1">
        <dgm:presLayoutVars>
          <dgm:bulletEnabled val="1"/>
        </dgm:presLayoutVars>
      </dgm:prSet>
      <dgm:spPr/>
      <dgm:t>
        <a:bodyPr/>
        <a:lstStyle/>
        <a:p>
          <a:endParaRPr lang="en-CA"/>
        </a:p>
      </dgm:t>
    </dgm:pt>
  </dgm:ptLst>
  <dgm:cxnLst>
    <dgm:cxn modelId="{E842D9CB-BB94-8E4F-9063-A56E4463D56A}" type="presOf" srcId="{9DF463DA-C321-47BB-A748-44B5D722BDE4}" destId="{03D7DCAF-0535-410C-B056-000B4ED11701}" srcOrd="0" destOrd="0" presId="urn:microsoft.com/office/officeart/2005/8/layout/cycle2"/>
    <dgm:cxn modelId="{1D6697C3-AE97-1845-B11C-5BCA3A617671}"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A500A196-D968-E24D-867B-6E5487EB11CE}"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smtClean="0"/>
            <a:t>data entry</a:t>
          </a:r>
          <a:endParaRPr lang="en-CA" dirty="0"/>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B9B532DC-7579-A74D-A3A9-E4A357178627}">
      <dgm:prSet/>
      <dgm:spPr/>
      <dgm:t>
        <a:bodyPr/>
        <a:lstStyle/>
        <a:p>
          <a:pPr rtl="0"/>
          <a:r>
            <a:rPr lang="en-CA" dirty="0" smtClean="0"/>
            <a:t>spousal toggle</a:t>
          </a:r>
        </a:p>
      </dgm:t>
    </dgm:pt>
    <dgm:pt modelId="{7114159D-1D93-7D4B-9DB1-F4C808F73DF0}" type="parTrans" cxnId="{20B7C17F-1543-1944-A2F3-5A06AEABE0AF}">
      <dgm:prSet/>
      <dgm:spPr/>
      <dgm:t>
        <a:bodyPr/>
        <a:lstStyle/>
        <a:p>
          <a:endParaRPr lang="en-CA"/>
        </a:p>
      </dgm:t>
    </dgm:pt>
    <dgm:pt modelId="{9D9340EA-F9F1-8E48-B19A-6C6ED50DF54C}" type="sibTrans" cxnId="{20B7C17F-1543-1944-A2F3-5A06AEABE0AF}">
      <dgm:prSet/>
      <dgm:spPr/>
      <dgm:t>
        <a:bodyPr/>
        <a:lstStyle/>
        <a:p>
          <a:endParaRPr lang="en-CA"/>
        </a:p>
      </dgm:t>
    </dgm:pt>
    <dgm:pt modelId="{E9E1A492-A442-6C43-A079-9B2482565921}">
      <dgm:prSet/>
      <dgm:spPr/>
      <dgm:t>
        <a:bodyPr/>
        <a:lstStyle/>
        <a:p>
          <a:pPr rtl="0"/>
          <a:r>
            <a:rPr lang="en-CA" dirty="0" smtClean="0"/>
            <a:t>slip summary</a:t>
          </a:r>
        </a:p>
      </dgm:t>
    </dgm:pt>
    <dgm:pt modelId="{F39FAEFA-8DEA-E142-8952-745FE877BDDD}" type="parTrans" cxnId="{31679A34-BC1C-9B47-A465-8310BC622C96}">
      <dgm:prSet/>
      <dgm:spPr/>
      <dgm:t>
        <a:bodyPr/>
        <a:lstStyle/>
        <a:p>
          <a:endParaRPr lang="en-CA"/>
        </a:p>
      </dgm:t>
    </dgm:pt>
    <dgm:pt modelId="{8DF5F8B3-18E1-2741-93BA-87118D4666ED}" type="sibTrans" cxnId="{31679A34-BC1C-9B47-A465-8310BC622C96}">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t>
        <a:bodyPr/>
        <a:lstStyle/>
        <a:p>
          <a:endParaRPr lang="en-CA"/>
        </a:p>
      </dgm:t>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3">
        <dgm:presLayoutVars>
          <dgm:chMax val="1"/>
          <dgm:bulletEnabled val="1"/>
        </dgm:presLayoutVars>
      </dgm:prSet>
      <dgm:spPr/>
      <dgm:t>
        <a:bodyPr/>
        <a:lstStyle/>
        <a:p>
          <a:endParaRPr lang="en-CA"/>
        </a:p>
      </dgm:t>
    </dgm:pt>
    <dgm:pt modelId="{3102A204-CFA1-49DA-9E45-B3B3B1A31762}" type="pres">
      <dgm:prSet presAssocID="{ABC1C475-5434-1B41-BC48-ADC728C8CBF7}" presName="sp" presStyleCnt="0"/>
      <dgm:spPr/>
    </dgm:pt>
    <dgm:pt modelId="{40B2F0A7-07FD-DE44-93FE-C691888A98AE}" type="pres">
      <dgm:prSet presAssocID="{B9B532DC-7579-A74D-A3A9-E4A357178627}" presName="linNode" presStyleCnt="0"/>
      <dgm:spPr/>
    </dgm:pt>
    <dgm:pt modelId="{A852D1B0-E251-8948-897D-AE021A41FB92}" type="pres">
      <dgm:prSet presAssocID="{B9B532DC-7579-A74D-A3A9-E4A357178627}" presName="parentText" presStyleLbl="node1" presStyleIdx="1" presStyleCnt="3">
        <dgm:presLayoutVars>
          <dgm:chMax val="1"/>
          <dgm:bulletEnabled val="1"/>
        </dgm:presLayoutVars>
      </dgm:prSet>
      <dgm:spPr/>
      <dgm:t>
        <a:bodyPr/>
        <a:lstStyle/>
        <a:p>
          <a:endParaRPr lang="en-CA"/>
        </a:p>
      </dgm:t>
    </dgm:pt>
    <dgm:pt modelId="{B50C389E-3FF5-B943-8D14-47753ABB2CF6}" type="pres">
      <dgm:prSet presAssocID="{9D9340EA-F9F1-8E48-B19A-6C6ED50DF54C}" presName="sp" presStyleCnt="0"/>
      <dgm:spPr/>
    </dgm:pt>
    <dgm:pt modelId="{FD842771-B171-E041-97F9-0190BBC38465}" type="pres">
      <dgm:prSet presAssocID="{E9E1A492-A442-6C43-A079-9B2482565921}" presName="linNode" presStyleCnt="0"/>
      <dgm:spPr/>
    </dgm:pt>
    <dgm:pt modelId="{E6704DB2-E16D-1E4B-AFE4-05665699DFD3}" type="pres">
      <dgm:prSet presAssocID="{E9E1A492-A442-6C43-A079-9B2482565921}" presName="parentText" presStyleLbl="node1" presStyleIdx="2" presStyleCnt="3">
        <dgm:presLayoutVars>
          <dgm:chMax val="1"/>
          <dgm:bulletEnabled val="1"/>
        </dgm:presLayoutVars>
      </dgm:prSet>
      <dgm:spPr/>
      <dgm:t>
        <a:bodyPr/>
        <a:lstStyle/>
        <a:p>
          <a:endParaRPr lang="en-CA"/>
        </a:p>
      </dgm:t>
    </dgm:pt>
  </dgm:ptLst>
  <dgm:cxnLst>
    <dgm:cxn modelId="{FEEFDED0-8163-3841-BB84-14155F431CD4}" type="presOf" srcId="{B9B532DC-7579-A74D-A3A9-E4A357178627}" destId="{A852D1B0-E251-8948-897D-AE021A41FB92}" srcOrd="0" destOrd="0" presId="urn:microsoft.com/office/officeart/2005/8/layout/vList5"/>
    <dgm:cxn modelId="{6741C376-5C76-1549-AC9E-2166ABF5E7B0}" type="presOf" srcId="{E9E1A492-A442-6C43-A079-9B2482565921}" destId="{E6704DB2-E16D-1E4B-AFE4-05665699DFD3}" srcOrd="0" destOrd="0" presId="urn:microsoft.com/office/officeart/2005/8/layout/vList5"/>
    <dgm:cxn modelId="{F12C1021-B84D-CC47-BCA8-BF4957A2523D}" type="presOf" srcId="{02BA0D8E-884F-D545-BFF7-95207C181DAB}" destId="{5325FF06-BE85-6742-9495-B8F42BFC9B7F}" srcOrd="0" destOrd="0" presId="urn:microsoft.com/office/officeart/2005/8/layout/vList5"/>
    <dgm:cxn modelId="{674D6C8A-30E6-564D-9142-120BB4D947A9}" srcId="{02BA0D8E-884F-D545-BFF7-95207C181DAB}" destId="{CF0461F7-EC97-BB41-A574-9C1E3009EACC}" srcOrd="0" destOrd="0" parTransId="{B2C709E6-0566-4D4E-97EA-2EBE699D701F}" sibTransId="{ABC1C475-5434-1B41-BC48-ADC728C8CBF7}"/>
    <dgm:cxn modelId="{5724FAE1-07A2-C24A-99CD-5B3067BC83FF}" type="presOf" srcId="{CF0461F7-EC97-BB41-A574-9C1E3009EACC}" destId="{43DEFE45-1517-3942-920E-48C520E9C0B4}" srcOrd="0" destOrd="0" presId="urn:microsoft.com/office/officeart/2005/8/layout/vList5"/>
    <dgm:cxn modelId="{31679A34-BC1C-9B47-A465-8310BC622C96}" srcId="{02BA0D8E-884F-D545-BFF7-95207C181DAB}" destId="{E9E1A492-A442-6C43-A079-9B2482565921}" srcOrd="2" destOrd="0" parTransId="{F39FAEFA-8DEA-E142-8952-745FE877BDDD}" sibTransId="{8DF5F8B3-18E1-2741-93BA-87118D4666ED}"/>
    <dgm:cxn modelId="{20B7C17F-1543-1944-A2F3-5A06AEABE0AF}" srcId="{02BA0D8E-884F-D545-BFF7-95207C181DAB}" destId="{B9B532DC-7579-A74D-A3A9-E4A357178627}" srcOrd="1" destOrd="0" parTransId="{7114159D-1D93-7D4B-9DB1-F4C808F73DF0}" sibTransId="{9D9340EA-F9F1-8E48-B19A-6C6ED50DF54C}"/>
    <dgm:cxn modelId="{48DFA482-8CF7-A44B-BE8C-75AC5A239831}" type="presParOf" srcId="{5325FF06-BE85-6742-9495-B8F42BFC9B7F}" destId="{29217676-BC9A-6F40-9378-16D87FA052B5}" srcOrd="0" destOrd="0" presId="urn:microsoft.com/office/officeart/2005/8/layout/vList5"/>
    <dgm:cxn modelId="{73E916C5-93C2-CC4F-BC2D-55A79E56A427}" type="presParOf" srcId="{29217676-BC9A-6F40-9378-16D87FA052B5}" destId="{43DEFE45-1517-3942-920E-48C520E9C0B4}" srcOrd="0" destOrd="0" presId="urn:microsoft.com/office/officeart/2005/8/layout/vList5"/>
    <dgm:cxn modelId="{89C88140-C894-C04E-A63F-A2DF6085F79F}" type="presParOf" srcId="{5325FF06-BE85-6742-9495-B8F42BFC9B7F}" destId="{3102A204-CFA1-49DA-9E45-B3B3B1A31762}" srcOrd="1" destOrd="0" presId="urn:microsoft.com/office/officeart/2005/8/layout/vList5"/>
    <dgm:cxn modelId="{860D3E69-1735-714E-85E5-12E43A75B006}" type="presParOf" srcId="{5325FF06-BE85-6742-9495-B8F42BFC9B7F}" destId="{40B2F0A7-07FD-DE44-93FE-C691888A98AE}" srcOrd="2" destOrd="0" presId="urn:microsoft.com/office/officeart/2005/8/layout/vList5"/>
    <dgm:cxn modelId="{05E14325-E5AF-A64F-A5E5-B4A83C17A0C6}" type="presParOf" srcId="{40B2F0A7-07FD-DE44-93FE-C691888A98AE}" destId="{A852D1B0-E251-8948-897D-AE021A41FB92}" srcOrd="0" destOrd="0" presId="urn:microsoft.com/office/officeart/2005/8/layout/vList5"/>
    <dgm:cxn modelId="{D40A643F-5A04-9445-9FD1-9756A5164105}" type="presParOf" srcId="{5325FF06-BE85-6742-9495-B8F42BFC9B7F}" destId="{B50C389E-3FF5-B943-8D14-47753ABB2CF6}" srcOrd="3" destOrd="0" presId="urn:microsoft.com/office/officeart/2005/8/layout/vList5"/>
    <dgm:cxn modelId="{1AF31E6A-4D7D-DB44-B273-0CE664358BBD}" type="presParOf" srcId="{5325FF06-BE85-6742-9495-B8F42BFC9B7F}" destId="{FD842771-B171-E041-97F9-0190BBC38465}" srcOrd="4" destOrd="0" presId="urn:microsoft.com/office/officeart/2005/8/layout/vList5"/>
    <dgm:cxn modelId="{B53F02BD-A191-404C-9D2B-B3CBB0B01C24}" type="presParOf" srcId="{FD842771-B171-E041-97F9-0190BBC38465}" destId="{E6704DB2-E16D-1E4B-AFE4-05665699DFD3}"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BC2DB20-EFFD-4E7B-93C1-553BACDC421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C7F8E31E-1B1C-F149-9A39-566188585147}">
      <dgm:prSet custT="1"/>
      <dgm:spPr/>
      <dgm:t>
        <a:bodyPr/>
        <a:lstStyle/>
        <a:p>
          <a:pPr algn="l"/>
          <a:r>
            <a:rPr lang="en-CA" sz="2800" dirty="0" smtClean="0"/>
            <a:t>the</a:t>
          </a:r>
        </a:p>
        <a:p>
          <a:pPr algn="l"/>
          <a:r>
            <a:rPr lang="en-CA" sz="2800" dirty="0" smtClean="0"/>
            <a:t> auditor</a:t>
          </a:r>
          <a:endParaRPr lang="en-US" sz="2800" dirty="0"/>
        </a:p>
      </dgm:t>
    </dgm:pt>
    <dgm:pt modelId="{60043F22-9C63-F145-8474-C67C8E85B0B9}" type="parTrans" cxnId="{615406F6-D0B8-0245-9E00-073C3BB9C651}">
      <dgm:prSet/>
      <dgm:spPr/>
      <dgm:t>
        <a:bodyPr/>
        <a:lstStyle/>
        <a:p>
          <a:endParaRPr lang="en-US"/>
        </a:p>
      </dgm:t>
    </dgm:pt>
    <dgm:pt modelId="{16B77DF7-D52B-F548-A328-D34CAF170508}" type="sibTrans" cxnId="{615406F6-D0B8-0245-9E00-073C3BB9C651}">
      <dgm:prSet/>
      <dgm:spPr/>
      <dgm:t>
        <a:bodyPr/>
        <a:lstStyle/>
        <a:p>
          <a:endParaRPr lang="en-US"/>
        </a:p>
      </dgm:t>
    </dgm:pt>
    <dgm:pt modelId="{CFD475EB-E371-4E1B-B52F-2330D78E893F}" type="pres">
      <dgm:prSet presAssocID="{7BC2DB20-EFFD-4E7B-93C1-553BACDC4218}" presName="linear" presStyleCnt="0">
        <dgm:presLayoutVars>
          <dgm:animLvl val="lvl"/>
          <dgm:resizeHandles val="exact"/>
        </dgm:presLayoutVars>
      </dgm:prSet>
      <dgm:spPr/>
      <dgm:t>
        <a:bodyPr/>
        <a:lstStyle/>
        <a:p>
          <a:endParaRPr lang="en-CA"/>
        </a:p>
      </dgm:t>
    </dgm:pt>
    <dgm:pt modelId="{D318CF66-E904-4B8F-9EF2-32A9C2878F07}" type="pres">
      <dgm:prSet presAssocID="{C7F8E31E-1B1C-F149-9A39-566188585147}" presName="parentText" presStyleLbl="node1" presStyleIdx="0" presStyleCnt="1" custLinFactNeighborX="29613" custLinFactNeighborY="43693">
        <dgm:presLayoutVars>
          <dgm:chMax val="0"/>
          <dgm:bulletEnabled val="1"/>
        </dgm:presLayoutVars>
      </dgm:prSet>
      <dgm:spPr/>
      <dgm:t>
        <a:bodyPr/>
        <a:lstStyle/>
        <a:p>
          <a:endParaRPr lang="en-CA"/>
        </a:p>
      </dgm:t>
    </dgm:pt>
  </dgm:ptLst>
  <dgm:cxnLst>
    <dgm:cxn modelId="{BC01D10A-1C2D-4446-8E99-45C0487CD7F3}" type="presOf" srcId="{C7F8E31E-1B1C-F149-9A39-566188585147}" destId="{D318CF66-E904-4B8F-9EF2-32A9C2878F07}" srcOrd="0" destOrd="0" presId="urn:microsoft.com/office/officeart/2005/8/layout/vList2"/>
    <dgm:cxn modelId="{615406F6-D0B8-0245-9E00-073C3BB9C651}" srcId="{7BC2DB20-EFFD-4E7B-93C1-553BACDC4218}" destId="{C7F8E31E-1B1C-F149-9A39-566188585147}" srcOrd="0" destOrd="0" parTransId="{60043F22-9C63-F145-8474-C67C8E85B0B9}" sibTransId="{16B77DF7-D52B-F548-A328-D34CAF170508}"/>
    <dgm:cxn modelId="{FEBC1B96-FD53-E248-8388-99728BD3DC57}" type="presOf" srcId="{7BC2DB20-EFFD-4E7B-93C1-553BACDC4218}" destId="{CFD475EB-E371-4E1B-B52F-2330D78E893F}" srcOrd="0" destOrd="0" presId="urn:microsoft.com/office/officeart/2005/8/layout/vList2"/>
    <dgm:cxn modelId="{3CAF7A27-FC0A-D04A-9600-F1A39C4E567E}" type="presParOf" srcId="{CFD475EB-E371-4E1B-B52F-2330D78E893F}" destId="{D318CF66-E904-4B8F-9EF2-32A9C2878F07}"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smtClean="0"/>
            <a:t>page 21</a:t>
          </a:r>
          <a:endParaRPr lang="en-US" dirty="0"/>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t>
        <a:bodyPr/>
        <a:lstStyle/>
        <a:p>
          <a:endParaRPr lang="en-CA"/>
        </a:p>
      </dgm:t>
    </dgm:pt>
    <dgm:pt modelId="{03D7DCAF-0535-410C-B056-000B4ED11701}" type="pres">
      <dgm:prSet presAssocID="{9DF463DA-C321-47BB-A748-44B5D722BDE4}" presName="node" presStyleLbl="node1" presStyleIdx="0" presStyleCnt="1">
        <dgm:presLayoutVars>
          <dgm:bulletEnabled val="1"/>
        </dgm:presLayoutVars>
      </dgm:prSet>
      <dgm:spPr/>
      <dgm:t>
        <a:bodyPr/>
        <a:lstStyle/>
        <a:p>
          <a:endParaRPr lang="en-CA"/>
        </a:p>
      </dgm:t>
    </dgm:pt>
  </dgm:ptLst>
  <dgm:cxnLst>
    <dgm:cxn modelId="{90BF15A0-C6AB-BF48-A563-DD28AFCEF9F1}" type="presOf" srcId="{9DF463DA-C321-47BB-A748-44B5D722BDE4}" destId="{03D7DCAF-0535-410C-B056-000B4ED11701}" srcOrd="0" destOrd="0" presId="urn:microsoft.com/office/officeart/2005/8/layout/cycle2"/>
    <dgm:cxn modelId="{F4F8F00F-455E-AE40-9961-CCE1A3B4B946}"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0E5191FF-D09D-1349-8038-797A8A7421DF}"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smtClean="0"/>
            <a:t>page 22</a:t>
          </a:r>
          <a:endParaRPr lang="en-US" dirty="0"/>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t>
        <a:bodyPr/>
        <a:lstStyle/>
        <a:p>
          <a:endParaRPr lang="en-CA"/>
        </a:p>
      </dgm:t>
    </dgm:pt>
    <dgm:pt modelId="{03D7DCAF-0535-410C-B056-000B4ED11701}" type="pres">
      <dgm:prSet presAssocID="{9DF463DA-C321-47BB-A748-44B5D722BDE4}" presName="node" presStyleLbl="node1" presStyleIdx="0" presStyleCnt="1">
        <dgm:presLayoutVars>
          <dgm:bulletEnabled val="1"/>
        </dgm:presLayoutVars>
      </dgm:prSet>
      <dgm:spPr/>
      <dgm:t>
        <a:bodyPr/>
        <a:lstStyle/>
        <a:p>
          <a:endParaRPr lang="en-CA"/>
        </a:p>
      </dgm:t>
    </dgm:pt>
  </dgm:ptLst>
  <dgm:cxnLst>
    <dgm:cxn modelId="{DD144285-53A4-D047-BA20-703E9ADE5432}"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CF266273-9237-774E-B30E-ECCC42576AFF}" type="presOf" srcId="{5D62F0D9-F62E-470E-86C1-99BBA8E85072}" destId="{8A46F5DD-BBB3-4FA2-8F4F-67830FF58BA8}" srcOrd="0" destOrd="0" presId="urn:microsoft.com/office/officeart/2005/8/layout/cycle2"/>
    <dgm:cxn modelId="{C720071E-402D-894A-BC34-B617426F7C80}"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smtClean="0"/>
            <a:t>print / pdf</a:t>
          </a:r>
          <a:endParaRPr lang="en-CA" dirty="0"/>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B9B532DC-7579-A74D-A3A9-E4A357178627}">
      <dgm:prSet/>
      <dgm:spPr/>
      <dgm:t>
        <a:bodyPr/>
        <a:lstStyle/>
        <a:p>
          <a:pPr rtl="0"/>
          <a:r>
            <a:rPr lang="en-CA" dirty="0" smtClean="0"/>
            <a:t>t183</a:t>
          </a:r>
        </a:p>
      </dgm:t>
    </dgm:pt>
    <dgm:pt modelId="{7114159D-1D93-7D4B-9DB1-F4C808F73DF0}" type="parTrans" cxnId="{20B7C17F-1543-1944-A2F3-5A06AEABE0AF}">
      <dgm:prSet/>
      <dgm:spPr/>
      <dgm:t>
        <a:bodyPr/>
        <a:lstStyle/>
        <a:p>
          <a:endParaRPr lang="en-CA"/>
        </a:p>
      </dgm:t>
    </dgm:pt>
    <dgm:pt modelId="{9D9340EA-F9F1-8E48-B19A-6C6ED50DF54C}" type="sibTrans" cxnId="{20B7C17F-1543-1944-A2F3-5A06AEABE0AF}">
      <dgm:prSet/>
      <dgm:spPr/>
      <dgm:t>
        <a:bodyPr/>
        <a:lstStyle/>
        <a:p>
          <a:endParaRPr lang="en-CA"/>
        </a:p>
      </dgm:t>
    </dgm:pt>
    <dgm:pt modelId="{E9E1A492-A442-6C43-A079-9B2482565921}">
      <dgm:prSet/>
      <dgm:spPr/>
      <dgm:t>
        <a:bodyPr/>
        <a:lstStyle/>
        <a:p>
          <a:pPr rtl="0"/>
          <a:r>
            <a:rPr lang="en-CA" dirty="0" smtClean="0"/>
            <a:t>EFILE</a:t>
          </a:r>
        </a:p>
      </dgm:t>
    </dgm:pt>
    <dgm:pt modelId="{F39FAEFA-8DEA-E142-8952-745FE877BDDD}" type="parTrans" cxnId="{31679A34-BC1C-9B47-A465-8310BC622C96}">
      <dgm:prSet/>
      <dgm:spPr/>
      <dgm:t>
        <a:bodyPr/>
        <a:lstStyle/>
        <a:p>
          <a:endParaRPr lang="en-CA"/>
        </a:p>
      </dgm:t>
    </dgm:pt>
    <dgm:pt modelId="{8DF5F8B3-18E1-2741-93BA-87118D4666ED}" type="sibTrans" cxnId="{31679A34-BC1C-9B47-A465-8310BC622C96}">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t>
        <a:bodyPr/>
        <a:lstStyle/>
        <a:p>
          <a:endParaRPr lang="en-CA"/>
        </a:p>
      </dgm:t>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3">
        <dgm:presLayoutVars>
          <dgm:chMax val="1"/>
          <dgm:bulletEnabled val="1"/>
        </dgm:presLayoutVars>
      </dgm:prSet>
      <dgm:spPr/>
      <dgm:t>
        <a:bodyPr/>
        <a:lstStyle/>
        <a:p>
          <a:endParaRPr lang="en-CA"/>
        </a:p>
      </dgm:t>
    </dgm:pt>
    <dgm:pt modelId="{3102A204-CFA1-49DA-9E45-B3B3B1A31762}" type="pres">
      <dgm:prSet presAssocID="{ABC1C475-5434-1B41-BC48-ADC728C8CBF7}" presName="sp" presStyleCnt="0"/>
      <dgm:spPr/>
    </dgm:pt>
    <dgm:pt modelId="{40B2F0A7-07FD-DE44-93FE-C691888A98AE}" type="pres">
      <dgm:prSet presAssocID="{B9B532DC-7579-A74D-A3A9-E4A357178627}" presName="linNode" presStyleCnt="0"/>
      <dgm:spPr/>
    </dgm:pt>
    <dgm:pt modelId="{A852D1B0-E251-8948-897D-AE021A41FB92}" type="pres">
      <dgm:prSet presAssocID="{B9B532DC-7579-A74D-A3A9-E4A357178627}" presName="parentText" presStyleLbl="node1" presStyleIdx="1" presStyleCnt="3">
        <dgm:presLayoutVars>
          <dgm:chMax val="1"/>
          <dgm:bulletEnabled val="1"/>
        </dgm:presLayoutVars>
      </dgm:prSet>
      <dgm:spPr/>
      <dgm:t>
        <a:bodyPr/>
        <a:lstStyle/>
        <a:p>
          <a:endParaRPr lang="en-CA"/>
        </a:p>
      </dgm:t>
    </dgm:pt>
    <dgm:pt modelId="{B50C389E-3FF5-B943-8D14-47753ABB2CF6}" type="pres">
      <dgm:prSet presAssocID="{9D9340EA-F9F1-8E48-B19A-6C6ED50DF54C}" presName="sp" presStyleCnt="0"/>
      <dgm:spPr/>
    </dgm:pt>
    <dgm:pt modelId="{FD842771-B171-E041-97F9-0190BBC38465}" type="pres">
      <dgm:prSet presAssocID="{E9E1A492-A442-6C43-A079-9B2482565921}" presName="linNode" presStyleCnt="0"/>
      <dgm:spPr/>
    </dgm:pt>
    <dgm:pt modelId="{E6704DB2-E16D-1E4B-AFE4-05665699DFD3}" type="pres">
      <dgm:prSet presAssocID="{E9E1A492-A442-6C43-A079-9B2482565921}" presName="parentText" presStyleLbl="node1" presStyleIdx="2" presStyleCnt="3">
        <dgm:presLayoutVars>
          <dgm:chMax val="1"/>
          <dgm:bulletEnabled val="1"/>
        </dgm:presLayoutVars>
      </dgm:prSet>
      <dgm:spPr/>
      <dgm:t>
        <a:bodyPr/>
        <a:lstStyle/>
        <a:p>
          <a:endParaRPr lang="en-CA"/>
        </a:p>
      </dgm:t>
    </dgm:pt>
  </dgm:ptLst>
  <dgm:cxnLst>
    <dgm:cxn modelId="{77DE8A7D-AD10-5A4B-AB6B-048C16514595}" type="presOf" srcId="{CF0461F7-EC97-BB41-A574-9C1E3009EACC}" destId="{43DEFE45-1517-3942-920E-48C520E9C0B4}" srcOrd="0" destOrd="0" presId="urn:microsoft.com/office/officeart/2005/8/layout/vList5"/>
    <dgm:cxn modelId="{20B7C17F-1543-1944-A2F3-5A06AEABE0AF}" srcId="{02BA0D8E-884F-D545-BFF7-95207C181DAB}" destId="{B9B532DC-7579-A74D-A3A9-E4A357178627}" srcOrd="1" destOrd="0" parTransId="{7114159D-1D93-7D4B-9DB1-F4C808F73DF0}" sibTransId="{9D9340EA-F9F1-8E48-B19A-6C6ED50DF54C}"/>
    <dgm:cxn modelId="{674D6C8A-30E6-564D-9142-120BB4D947A9}" srcId="{02BA0D8E-884F-D545-BFF7-95207C181DAB}" destId="{CF0461F7-EC97-BB41-A574-9C1E3009EACC}" srcOrd="0" destOrd="0" parTransId="{B2C709E6-0566-4D4E-97EA-2EBE699D701F}" sibTransId="{ABC1C475-5434-1B41-BC48-ADC728C8CBF7}"/>
    <dgm:cxn modelId="{8D622533-0709-134F-9785-6D04F57B6912}" type="presOf" srcId="{E9E1A492-A442-6C43-A079-9B2482565921}" destId="{E6704DB2-E16D-1E4B-AFE4-05665699DFD3}" srcOrd="0" destOrd="0" presId="urn:microsoft.com/office/officeart/2005/8/layout/vList5"/>
    <dgm:cxn modelId="{54C541F8-CBA6-C744-AE47-14D054ED55EE}" type="presOf" srcId="{02BA0D8E-884F-D545-BFF7-95207C181DAB}" destId="{5325FF06-BE85-6742-9495-B8F42BFC9B7F}" srcOrd="0" destOrd="0" presId="urn:microsoft.com/office/officeart/2005/8/layout/vList5"/>
    <dgm:cxn modelId="{3880C5DD-38BB-374A-B7BA-A92D4E768F8A}" type="presOf" srcId="{B9B532DC-7579-A74D-A3A9-E4A357178627}" destId="{A852D1B0-E251-8948-897D-AE021A41FB92}" srcOrd="0" destOrd="0" presId="urn:microsoft.com/office/officeart/2005/8/layout/vList5"/>
    <dgm:cxn modelId="{31679A34-BC1C-9B47-A465-8310BC622C96}" srcId="{02BA0D8E-884F-D545-BFF7-95207C181DAB}" destId="{E9E1A492-A442-6C43-A079-9B2482565921}" srcOrd="2" destOrd="0" parTransId="{F39FAEFA-8DEA-E142-8952-745FE877BDDD}" sibTransId="{8DF5F8B3-18E1-2741-93BA-87118D4666ED}"/>
    <dgm:cxn modelId="{5CC2D8DE-DFBD-BF48-8345-4B2F547BA39C}" type="presParOf" srcId="{5325FF06-BE85-6742-9495-B8F42BFC9B7F}" destId="{29217676-BC9A-6F40-9378-16D87FA052B5}" srcOrd="0" destOrd="0" presId="urn:microsoft.com/office/officeart/2005/8/layout/vList5"/>
    <dgm:cxn modelId="{8763DF9A-4F19-5B46-928B-770B43E79BB2}" type="presParOf" srcId="{29217676-BC9A-6F40-9378-16D87FA052B5}" destId="{43DEFE45-1517-3942-920E-48C520E9C0B4}" srcOrd="0" destOrd="0" presId="urn:microsoft.com/office/officeart/2005/8/layout/vList5"/>
    <dgm:cxn modelId="{D0106D64-9B19-414D-BD60-0D141FB21B55}" type="presParOf" srcId="{5325FF06-BE85-6742-9495-B8F42BFC9B7F}" destId="{3102A204-CFA1-49DA-9E45-B3B3B1A31762}" srcOrd="1" destOrd="0" presId="urn:microsoft.com/office/officeart/2005/8/layout/vList5"/>
    <dgm:cxn modelId="{6B131FA0-80BA-C44E-8099-667749F2BC94}" type="presParOf" srcId="{5325FF06-BE85-6742-9495-B8F42BFC9B7F}" destId="{40B2F0A7-07FD-DE44-93FE-C691888A98AE}" srcOrd="2" destOrd="0" presId="urn:microsoft.com/office/officeart/2005/8/layout/vList5"/>
    <dgm:cxn modelId="{12336C49-16A2-6C42-AC35-2444870CB920}" type="presParOf" srcId="{40B2F0A7-07FD-DE44-93FE-C691888A98AE}" destId="{A852D1B0-E251-8948-897D-AE021A41FB92}" srcOrd="0" destOrd="0" presId="urn:microsoft.com/office/officeart/2005/8/layout/vList5"/>
    <dgm:cxn modelId="{CBC528B3-3D18-DD42-A47D-026303D76555}" type="presParOf" srcId="{5325FF06-BE85-6742-9495-B8F42BFC9B7F}" destId="{B50C389E-3FF5-B943-8D14-47753ABB2CF6}" srcOrd="3" destOrd="0" presId="urn:microsoft.com/office/officeart/2005/8/layout/vList5"/>
    <dgm:cxn modelId="{87081BD1-5F4A-4642-8464-73ABEE1751F2}" type="presParOf" srcId="{5325FF06-BE85-6742-9495-B8F42BFC9B7F}" destId="{FD842771-B171-E041-97F9-0190BBC38465}" srcOrd="4" destOrd="0" presId="urn:microsoft.com/office/officeart/2005/8/layout/vList5"/>
    <dgm:cxn modelId="{B276D427-4A32-3B46-9060-63DD2BD08B80}" type="presParOf" srcId="{FD842771-B171-E041-97F9-0190BBC38465}" destId="{E6704DB2-E16D-1E4B-AFE4-05665699DFD3}"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smtClean="0"/>
            <a:t>Page 7</a:t>
          </a:r>
          <a:endParaRPr lang="en-US" dirty="0"/>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t>
        <a:bodyPr/>
        <a:lstStyle/>
        <a:p>
          <a:endParaRPr lang="en-CA"/>
        </a:p>
      </dgm:t>
    </dgm:pt>
    <dgm:pt modelId="{03D7DCAF-0535-410C-B056-000B4ED11701}" type="pres">
      <dgm:prSet presAssocID="{9DF463DA-C321-47BB-A748-44B5D722BDE4}" presName="node" presStyleLbl="node1" presStyleIdx="0" presStyleCnt="1">
        <dgm:presLayoutVars>
          <dgm:bulletEnabled val="1"/>
        </dgm:presLayoutVars>
      </dgm:prSet>
      <dgm:spPr/>
      <dgm:t>
        <a:bodyPr/>
        <a:lstStyle/>
        <a:p>
          <a:endParaRPr lang="en-CA"/>
        </a:p>
      </dgm:t>
    </dgm:pt>
  </dgm:ptLst>
  <dgm:cxnLst>
    <dgm:cxn modelId="{DCC3C2FC-292E-D348-BA12-CB2B3D88D332}" type="presOf" srcId="{9DF463DA-C321-47BB-A748-44B5D722BDE4}" destId="{03D7DCAF-0535-410C-B056-000B4ED11701}" srcOrd="0" destOrd="0" presId="urn:microsoft.com/office/officeart/2005/8/layout/cycle2"/>
    <dgm:cxn modelId="{B12AECE8-E731-4B49-AF4B-89711430AF8E}"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776F1AFB-16D4-FD42-86A9-2A59A222FBB7}"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smtClean="0"/>
            <a:t>complex</a:t>
          </a:r>
          <a:endParaRPr lang="en-CA" dirty="0"/>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DF9F9D04-FBB7-874B-93A1-844B4E7034E6}">
      <dgm:prSet/>
      <dgm:spPr/>
      <dgm:t>
        <a:bodyPr/>
        <a:lstStyle/>
        <a:p>
          <a:pPr rtl="0"/>
          <a:r>
            <a:rPr lang="en-CA" dirty="0" smtClean="0"/>
            <a:t>error-prone</a:t>
          </a:r>
          <a:endParaRPr lang="en-CA" dirty="0"/>
        </a:p>
      </dgm:t>
    </dgm:pt>
    <dgm:pt modelId="{4B2C0ECC-3ABC-2A4E-97CC-9D4E4F3A103B}" type="parTrans" cxnId="{0A0C5008-0717-A846-8C43-E2D2DA06B7CC}">
      <dgm:prSet/>
      <dgm:spPr/>
      <dgm:t>
        <a:bodyPr/>
        <a:lstStyle/>
        <a:p>
          <a:endParaRPr lang="en-CA"/>
        </a:p>
      </dgm:t>
    </dgm:pt>
    <dgm:pt modelId="{18409326-6199-DC47-B62C-ADBD3A8B8633}" type="sibTrans" cxnId="{0A0C5008-0717-A846-8C43-E2D2DA06B7CC}">
      <dgm:prSet/>
      <dgm:spPr/>
      <dgm:t>
        <a:bodyPr/>
        <a:lstStyle/>
        <a:p>
          <a:endParaRPr lang="en-CA"/>
        </a:p>
      </dgm:t>
    </dgm:pt>
    <dgm:pt modelId="{D76FD2CC-BDC3-2743-9F08-9F44FEB531BF}">
      <dgm:prSet/>
      <dgm:spPr/>
      <dgm:t>
        <a:bodyPr/>
        <a:lstStyle/>
        <a:p>
          <a:pPr rtl="0"/>
          <a:r>
            <a:rPr lang="en-CA" dirty="0" smtClean="0"/>
            <a:t>time-consuming</a:t>
          </a:r>
          <a:endParaRPr lang="en-CA" dirty="0"/>
        </a:p>
      </dgm:t>
    </dgm:pt>
    <dgm:pt modelId="{A31E0354-4123-7448-943A-8794F539BE8F}" type="parTrans" cxnId="{DB97CEB2-15F6-3745-AB57-8F3FED577FC6}">
      <dgm:prSet/>
      <dgm:spPr/>
      <dgm:t>
        <a:bodyPr/>
        <a:lstStyle/>
        <a:p>
          <a:endParaRPr lang="en-CA"/>
        </a:p>
      </dgm:t>
    </dgm:pt>
    <dgm:pt modelId="{62C971E0-3BC8-9945-B200-FE755414DEB2}" type="sibTrans" cxnId="{DB97CEB2-15F6-3745-AB57-8F3FED577FC6}">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t>
        <a:bodyPr/>
        <a:lstStyle/>
        <a:p>
          <a:endParaRPr lang="en-CA"/>
        </a:p>
      </dgm:t>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3">
        <dgm:presLayoutVars>
          <dgm:chMax val="1"/>
          <dgm:bulletEnabled val="1"/>
        </dgm:presLayoutVars>
      </dgm:prSet>
      <dgm:spPr/>
      <dgm:t>
        <a:bodyPr/>
        <a:lstStyle/>
        <a:p>
          <a:endParaRPr lang="en-CA"/>
        </a:p>
      </dgm:t>
    </dgm:pt>
    <dgm:pt modelId="{3102A204-CFA1-49DA-9E45-B3B3B1A31762}" type="pres">
      <dgm:prSet presAssocID="{ABC1C475-5434-1B41-BC48-ADC728C8CBF7}" presName="sp" presStyleCnt="0"/>
      <dgm:spPr/>
    </dgm:pt>
    <dgm:pt modelId="{83780517-F2CB-D742-8584-D3010F9D4FD6}" type="pres">
      <dgm:prSet presAssocID="{DF9F9D04-FBB7-874B-93A1-844B4E7034E6}" presName="linNode" presStyleCnt="0"/>
      <dgm:spPr/>
    </dgm:pt>
    <dgm:pt modelId="{4BA0BDAE-32EC-304D-8D4D-D71A9D197DC5}" type="pres">
      <dgm:prSet presAssocID="{DF9F9D04-FBB7-874B-93A1-844B4E7034E6}" presName="parentText" presStyleLbl="node1" presStyleIdx="1" presStyleCnt="3">
        <dgm:presLayoutVars>
          <dgm:chMax val="1"/>
          <dgm:bulletEnabled val="1"/>
        </dgm:presLayoutVars>
      </dgm:prSet>
      <dgm:spPr/>
      <dgm:t>
        <a:bodyPr/>
        <a:lstStyle/>
        <a:p>
          <a:endParaRPr lang="en-CA"/>
        </a:p>
      </dgm:t>
    </dgm:pt>
    <dgm:pt modelId="{D64ED56A-4175-4A43-8EA0-A6903C2C5AEA}" type="pres">
      <dgm:prSet presAssocID="{18409326-6199-DC47-B62C-ADBD3A8B8633}" presName="sp" presStyleCnt="0"/>
      <dgm:spPr/>
    </dgm:pt>
    <dgm:pt modelId="{D72D478D-638A-2846-A624-60EA7F6AAC1D}" type="pres">
      <dgm:prSet presAssocID="{D76FD2CC-BDC3-2743-9F08-9F44FEB531BF}" presName="linNode" presStyleCnt="0"/>
      <dgm:spPr/>
    </dgm:pt>
    <dgm:pt modelId="{E412FB81-2221-2548-A7CC-8CB432C8F306}" type="pres">
      <dgm:prSet presAssocID="{D76FD2CC-BDC3-2743-9F08-9F44FEB531BF}" presName="parentText" presStyleLbl="node1" presStyleIdx="2" presStyleCnt="3">
        <dgm:presLayoutVars>
          <dgm:chMax val="1"/>
          <dgm:bulletEnabled val="1"/>
        </dgm:presLayoutVars>
      </dgm:prSet>
      <dgm:spPr/>
      <dgm:t>
        <a:bodyPr/>
        <a:lstStyle/>
        <a:p>
          <a:endParaRPr lang="en-CA"/>
        </a:p>
      </dgm:t>
    </dgm:pt>
  </dgm:ptLst>
  <dgm:cxnLst>
    <dgm:cxn modelId="{893FE127-A0EF-D942-BB6B-6E887B0CE3FE}" type="presOf" srcId="{D76FD2CC-BDC3-2743-9F08-9F44FEB531BF}" destId="{E412FB81-2221-2548-A7CC-8CB432C8F306}" srcOrd="0" destOrd="0" presId="urn:microsoft.com/office/officeart/2005/8/layout/vList5"/>
    <dgm:cxn modelId="{674D6C8A-30E6-564D-9142-120BB4D947A9}" srcId="{02BA0D8E-884F-D545-BFF7-95207C181DAB}" destId="{CF0461F7-EC97-BB41-A574-9C1E3009EACC}" srcOrd="0" destOrd="0" parTransId="{B2C709E6-0566-4D4E-97EA-2EBE699D701F}" sibTransId="{ABC1C475-5434-1B41-BC48-ADC728C8CBF7}"/>
    <dgm:cxn modelId="{0A0C5008-0717-A846-8C43-E2D2DA06B7CC}" srcId="{02BA0D8E-884F-D545-BFF7-95207C181DAB}" destId="{DF9F9D04-FBB7-874B-93A1-844B4E7034E6}" srcOrd="1" destOrd="0" parTransId="{4B2C0ECC-3ABC-2A4E-97CC-9D4E4F3A103B}" sibTransId="{18409326-6199-DC47-B62C-ADBD3A8B8633}"/>
    <dgm:cxn modelId="{2CDEB711-5460-2D40-B638-B44CE806BE32}" type="presOf" srcId="{02BA0D8E-884F-D545-BFF7-95207C181DAB}" destId="{5325FF06-BE85-6742-9495-B8F42BFC9B7F}" srcOrd="0" destOrd="0" presId="urn:microsoft.com/office/officeart/2005/8/layout/vList5"/>
    <dgm:cxn modelId="{DB97CEB2-15F6-3745-AB57-8F3FED577FC6}" srcId="{02BA0D8E-884F-D545-BFF7-95207C181DAB}" destId="{D76FD2CC-BDC3-2743-9F08-9F44FEB531BF}" srcOrd="2" destOrd="0" parTransId="{A31E0354-4123-7448-943A-8794F539BE8F}" sibTransId="{62C971E0-3BC8-9945-B200-FE755414DEB2}"/>
    <dgm:cxn modelId="{CDF0DAEE-2AB5-9947-8F10-26214FFA6823}" type="presOf" srcId="{CF0461F7-EC97-BB41-A574-9C1E3009EACC}" destId="{43DEFE45-1517-3942-920E-48C520E9C0B4}" srcOrd="0" destOrd="0" presId="urn:microsoft.com/office/officeart/2005/8/layout/vList5"/>
    <dgm:cxn modelId="{F7879C21-CA77-444F-ACCE-1E335D047194}" type="presOf" srcId="{DF9F9D04-FBB7-874B-93A1-844B4E7034E6}" destId="{4BA0BDAE-32EC-304D-8D4D-D71A9D197DC5}" srcOrd="0" destOrd="0" presId="urn:microsoft.com/office/officeart/2005/8/layout/vList5"/>
    <dgm:cxn modelId="{35915AF2-4054-964D-B7DA-12C4A3FCDD54}" type="presParOf" srcId="{5325FF06-BE85-6742-9495-B8F42BFC9B7F}" destId="{29217676-BC9A-6F40-9378-16D87FA052B5}" srcOrd="0" destOrd="0" presId="urn:microsoft.com/office/officeart/2005/8/layout/vList5"/>
    <dgm:cxn modelId="{05F097B1-F5E1-2E4C-A96A-6B74C1E11698}" type="presParOf" srcId="{29217676-BC9A-6F40-9378-16D87FA052B5}" destId="{43DEFE45-1517-3942-920E-48C520E9C0B4}" srcOrd="0" destOrd="0" presId="urn:microsoft.com/office/officeart/2005/8/layout/vList5"/>
    <dgm:cxn modelId="{87DAD7BF-CB0A-BF4E-B25B-BE53637C3D40}" type="presParOf" srcId="{5325FF06-BE85-6742-9495-B8F42BFC9B7F}" destId="{3102A204-CFA1-49DA-9E45-B3B3B1A31762}" srcOrd="1" destOrd="0" presId="urn:microsoft.com/office/officeart/2005/8/layout/vList5"/>
    <dgm:cxn modelId="{9606EB68-37B1-6743-906F-B35EE05D92B6}" type="presParOf" srcId="{5325FF06-BE85-6742-9495-B8F42BFC9B7F}" destId="{83780517-F2CB-D742-8584-D3010F9D4FD6}" srcOrd="2" destOrd="0" presId="urn:microsoft.com/office/officeart/2005/8/layout/vList5"/>
    <dgm:cxn modelId="{9F9A7F4D-5D2C-4149-B481-F0D8B94D8B8F}" type="presParOf" srcId="{83780517-F2CB-D742-8584-D3010F9D4FD6}" destId="{4BA0BDAE-32EC-304D-8D4D-D71A9D197DC5}" srcOrd="0" destOrd="0" presId="urn:microsoft.com/office/officeart/2005/8/layout/vList5"/>
    <dgm:cxn modelId="{BB868AFC-067C-924F-A72A-46E55AC2481B}" type="presParOf" srcId="{5325FF06-BE85-6742-9495-B8F42BFC9B7F}" destId="{D64ED56A-4175-4A43-8EA0-A6903C2C5AEA}" srcOrd="3" destOrd="0" presId="urn:microsoft.com/office/officeart/2005/8/layout/vList5"/>
    <dgm:cxn modelId="{9D37382A-CCCE-894C-879B-B94F4EB47275}" type="presParOf" srcId="{5325FF06-BE85-6742-9495-B8F42BFC9B7F}" destId="{D72D478D-638A-2846-A624-60EA7F6AAC1D}" srcOrd="4" destOrd="0" presId="urn:microsoft.com/office/officeart/2005/8/layout/vList5"/>
    <dgm:cxn modelId="{D6363C8C-E620-934E-A0D3-0224E454F085}" type="presParOf" srcId="{D72D478D-638A-2846-A624-60EA7F6AAC1D}" destId="{E412FB81-2221-2548-A7CC-8CB432C8F306}"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smtClean="0"/>
            <a:t>Page 10</a:t>
          </a:r>
          <a:endParaRPr lang="en-US" dirty="0"/>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t>
        <a:bodyPr/>
        <a:lstStyle/>
        <a:p>
          <a:endParaRPr lang="en-CA"/>
        </a:p>
      </dgm:t>
    </dgm:pt>
    <dgm:pt modelId="{03D7DCAF-0535-410C-B056-000B4ED11701}" type="pres">
      <dgm:prSet presAssocID="{9DF463DA-C321-47BB-A748-44B5D722BDE4}" presName="node" presStyleLbl="node1" presStyleIdx="0" presStyleCnt="1">
        <dgm:presLayoutVars>
          <dgm:bulletEnabled val="1"/>
        </dgm:presLayoutVars>
      </dgm:prSet>
      <dgm:spPr/>
      <dgm:t>
        <a:bodyPr/>
        <a:lstStyle/>
        <a:p>
          <a:endParaRPr lang="en-CA"/>
        </a:p>
      </dgm:t>
    </dgm:pt>
  </dgm:ptLst>
  <dgm:cxnLst>
    <dgm:cxn modelId="{64B8D75E-CAB1-2E4D-9DA1-4D41007FC926}"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5FA03277-5BF4-0442-B406-51E63A59AC7B}" type="presOf" srcId="{9DF463DA-C321-47BB-A748-44B5D722BDE4}" destId="{03D7DCAF-0535-410C-B056-000B4ED11701}" srcOrd="0" destOrd="0" presId="urn:microsoft.com/office/officeart/2005/8/layout/cycle2"/>
    <dgm:cxn modelId="{D8E9AF16-B681-1B4C-81B7-066B5944EFD0}"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smtClean="0"/>
            <a:t>INFO page</a:t>
          </a:r>
          <a:endParaRPr lang="en-CA" dirty="0"/>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t>
        <a:bodyPr/>
        <a:lstStyle/>
        <a:p>
          <a:endParaRPr lang="en-CA"/>
        </a:p>
      </dgm:t>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1">
        <dgm:presLayoutVars>
          <dgm:chMax val="1"/>
          <dgm:bulletEnabled val="1"/>
        </dgm:presLayoutVars>
      </dgm:prSet>
      <dgm:spPr/>
      <dgm:t>
        <a:bodyPr/>
        <a:lstStyle/>
        <a:p>
          <a:endParaRPr lang="en-CA"/>
        </a:p>
      </dgm:t>
    </dgm:pt>
  </dgm:ptLst>
  <dgm:cxnLst>
    <dgm:cxn modelId="{CD4EE322-952B-684E-ACD5-2D8FD4BBCAE4}" type="presOf" srcId="{02BA0D8E-884F-D545-BFF7-95207C181DAB}" destId="{5325FF06-BE85-6742-9495-B8F42BFC9B7F}" srcOrd="0" destOrd="0" presId="urn:microsoft.com/office/officeart/2005/8/layout/vList5"/>
    <dgm:cxn modelId="{674D6C8A-30E6-564D-9142-120BB4D947A9}" srcId="{02BA0D8E-884F-D545-BFF7-95207C181DAB}" destId="{CF0461F7-EC97-BB41-A574-9C1E3009EACC}" srcOrd="0" destOrd="0" parTransId="{B2C709E6-0566-4D4E-97EA-2EBE699D701F}" sibTransId="{ABC1C475-5434-1B41-BC48-ADC728C8CBF7}"/>
    <dgm:cxn modelId="{EF22157A-BDC8-1D49-A71F-E5504C88006C}" type="presOf" srcId="{CF0461F7-EC97-BB41-A574-9C1E3009EACC}" destId="{43DEFE45-1517-3942-920E-48C520E9C0B4}" srcOrd="0" destOrd="0" presId="urn:microsoft.com/office/officeart/2005/8/layout/vList5"/>
    <dgm:cxn modelId="{C7E2FA29-609E-0C42-98CE-BFF36504691B}" type="presParOf" srcId="{5325FF06-BE85-6742-9495-B8F42BFC9B7F}" destId="{29217676-BC9A-6F40-9378-16D87FA052B5}" srcOrd="0" destOrd="0" presId="urn:microsoft.com/office/officeart/2005/8/layout/vList5"/>
    <dgm:cxn modelId="{B2E08803-FA2E-F741-AD88-0595219C0A0E}" type="presParOf" srcId="{29217676-BC9A-6F40-9378-16D87FA052B5}" destId="{43DEFE45-1517-3942-920E-48C520E9C0B4}"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smtClean="0"/>
            <a:t>page 11</a:t>
          </a:r>
          <a:endParaRPr lang="en-US" dirty="0"/>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t>
        <a:bodyPr/>
        <a:lstStyle/>
        <a:p>
          <a:endParaRPr lang="en-CA"/>
        </a:p>
      </dgm:t>
    </dgm:pt>
    <dgm:pt modelId="{03D7DCAF-0535-410C-B056-000B4ED11701}" type="pres">
      <dgm:prSet presAssocID="{9DF463DA-C321-47BB-A748-44B5D722BDE4}" presName="node" presStyleLbl="node1" presStyleIdx="0" presStyleCnt="1">
        <dgm:presLayoutVars>
          <dgm:bulletEnabled val="1"/>
        </dgm:presLayoutVars>
      </dgm:prSet>
      <dgm:spPr/>
      <dgm:t>
        <a:bodyPr/>
        <a:lstStyle/>
        <a:p>
          <a:endParaRPr lang="en-CA"/>
        </a:p>
      </dgm:t>
    </dgm:pt>
  </dgm:ptLst>
  <dgm:cxnLst>
    <dgm:cxn modelId="{0ABED1B0-900E-144A-853C-8F53A4828CF1}"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B2C9F9AB-2A8E-3742-8F8B-3F74637D80D5}" type="presOf" srcId="{5D62F0D9-F62E-470E-86C1-99BBA8E85072}" destId="{8A46F5DD-BBB3-4FA2-8F4F-67830FF58BA8}" srcOrd="0" destOrd="0" presId="urn:microsoft.com/office/officeart/2005/8/layout/cycle2"/>
    <dgm:cxn modelId="{EA812C98-2F0D-9C4A-B84B-8CE122920E33}"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smtClean="0"/>
            <a:t>Automatic calculation</a:t>
          </a:r>
          <a:endParaRPr lang="en-CA" dirty="0"/>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42F81AB6-DEAB-9E4F-BC5E-BB6E9FCF1BA0}">
      <dgm:prSet/>
      <dgm:spPr/>
      <dgm:t>
        <a:bodyPr/>
        <a:lstStyle/>
        <a:p>
          <a:pPr rtl="0"/>
          <a:r>
            <a:rPr lang="en-CA" dirty="0" smtClean="0"/>
            <a:t>Slip-entry</a:t>
          </a:r>
          <a:endParaRPr lang="en-CA" dirty="0"/>
        </a:p>
      </dgm:t>
    </dgm:pt>
    <dgm:pt modelId="{62878126-AF33-E549-8E58-E222820DB661}" type="parTrans" cxnId="{5B86BF56-8A23-8846-9C98-6ABED56B0C0B}">
      <dgm:prSet/>
      <dgm:spPr/>
      <dgm:t>
        <a:bodyPr/>
        <a:lstStyle/>
        <a:p>
          <a:endParaRPr lang="en-CA"/>
        </a:p>
      </dgm:t>
    </dgm:pt>
    <dgm:pt modelId="{050E7FCB-952C-1547-8554-612206C64653}" type="sibTrans" cxnId="{5B86BF56-8A23-8846-9C98-6ABED56B0C0B}">
      <dgm:prSet/>
      <dgm:spPr/>
      <dgm:t>
        <a:bodyPr/>
        <a:lstStyle/>
        <a:p>
          <a:endParaRPr lang="en-CA"/>
        </a:p>
      </dgm:t>
    </dgm:pt>
    <dgm:pt modelId="{C20F18C9-26B1-6F47-B3AA-CFCAC1FDE96B}">
      <dgm:prSet/>
      <dgm:spPr/>
      <dgm:t>
        <a:bodyPr/>
        <a:lstStyle/>
        <a:p>
          <a:pPr rtl="0"/>
          <a:r>
            <a:rPr lang="en-CA" dirty="0" smtClean="0"/>
            <a:t>T1 jacket prep</a:t>
          </a:r>
          <a:endParaRPr lang="en-CA" dirty="0"/>
        </a:p>
      </dgm:t>
    </dgm:pt>
    <dgm:pt modelId="{77C678C3-B335-A24A-BE8C-ABBE133F5894}" type="parTrans" cxnId="{827D8C3A-8272-8D42-9E3E-C186EE9DD049}">
      <dgm:prSet/>
      <dgm:spPr/>
      <dgm:t>
        <a:bodyPr/>
        <a:lstStyle/>
        <a:p>
          <a:endParaRPr lang="en-CA"/>
        </a:p>
      </dgm:t>
    </dgm:pt>
    <dgm:pt modelId="{7FCD9E00-6157-9744-80DF-4E4C741998DC}" type="sibTrans" cxnId="{827D8C3A-8272-8D42-9E3E-C186EE9DD049}">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t>
        <a:bodyPr/>
        <a:lstStyle/>
        <a:p>
          <a:endParaRPr lang="en-CA"/>
        </a:p>
      </dgm:t>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3">
        <dgm:presLayoutVars>
          <dgm:chMax val="1"/>
          <dgm:bulletEnabled val="1"/>
        </dgm:presLayoutVars>
      </dgm:prSet>
      <dgm:spPr/>
      <dgm:t>
        <a:bodyPr/>
        <a:lstStyle/>
        <a:p>
          <a:endParaRPr lang="en-CA"/>
        </a:p>
      </dgm:t>
    </dgm:pt>
    <dgm:pt modelId="{3102A204-CFA1-49DA-9E45-B3B3B1A31762}" type="pres">
      <dgm:prSet presAssocID="{ABC1C475-5434-1B41-BC48-ADC728C8CBF7}" presName="sp" presStyleCnt="0"/>
      <dgm:spPr/>
    </dgm:pt>
    <dgm:pt modelId="{D8278BCC-73DF-AD43-B8AA-B88E727AAF69}" type="pres">
      <dgm:prSet presAssocID="{42F81AB6-DEAB-9E4F-BC5E-BB6E9FCF1BA0}" presName="linNode" presStyleCnt="0"/>
      <dgm:spPr/>
    </dgm:pt>
    <dgm:pt modelId="{D5686BA3-E317-9A43-8A5E-8D2F521AE8D0}" type="pres">
      <dgm:prSet presAssocID="{42F81AB6-DEAB-9E4F-BC5E-BB6E9FCF1BA0}" presName="parentText" presStyleLbl="node1" presStyleIdx="1" presStyleCnt="3">
        <dgm:presLayoutVars>
          <dgm:chMax val="1"/>
          <dgm:bulletEnabled val="1"/>
        </dgm:presLayoutVars>
      </dgm:prSet>
      <dgm:spPr/>
      <dgm:t>
        <a:bodyPr/>
        <a:lstStyle/>
        <a:p>
          <a:endParaRPr lang="en-CA"/>
        </a:p>
      </dgm:t>
    </dgm:pt>
    <dgm:pt modelId="{D89576E9-CE52-8340-B31E-0282D2DC4CBF}" type="pres">
      <dgm:prSet presAssocID="{050E7FCB-952C-1547-8554-612206C64653}" presName="sp" presStyleCnt="0"/>
      <dgm:spPr/>
    </dgm:pt>
    <dgm:pt modelId="{762E75A5-833E-7C41-BC91-F962004362EE}" type="pres">
      <dgm:prSet presAssocID="{C20F18C9-26B1-6F47-B3AA-CFCAC1FDE96B}" presName="linNode" presStyleCnt="0"/>
      <dgm:spPr/>
    </dgm:pt>
    <dgm:pt modelId="{639603DD-ACD8-974E-A8B5-F210C921683E}" type="pres">
      <dgm:prSet presAssocID="{C20F18C9-26B1-6F47-B3AA-CFCAC1FDE96B}" presName="parentText" presStyleLbl="node1" presStyleIdx="2" presStyleCnt="3">
        <dgm:presLayoutVars>
          <dgm:chMax val="1"/>
          <dgm:bulletEnabled val="1"/>
        </dgm:presLayoutVars>
      </dgm:prSet>
      <dgm:spPr/>
      <dgm:t>
        <a:bodyPr/>
        <a:lstStyle/>
        <a:p>
          <a:endParaRPr lang="en-CA"/>
        </a:p>
      </dgm:t>
    </dgm:pt>
  </dgm:ptLst>
  <dgm:cxnLst>
    <dgm:cxn modelId="{66F4225F-CEA3-1447-B507-EA376BA7C8C5}" type="presOf" srcId="{02BA0D8E-884F-D545-BFF7-95207C181DAB}" destId="{5325FF06-BE85-6742-9495-B8F42BFC9B7F}" srcOrd="0" destOrd="0" presId="urn:microsoft.com/office/officeart/2005/8/layout/vList5"/>
    <dgm:cxn modelId="{8F8B2EDC-5BA4-884F-A432-63F5E09A34A3}" type="presOf" srcId="{CF0461F7-EC97-BB41-A574-9C1E3009EACC}" destId="{43DEFE45-1517-3942-920E-48C520E9C0B4}" srcOrd="0" destOrd="0" presId="urn:microsoft.com/office/officeart/2005/8/layout/vList5"/>
    <dgm:cxn modelId="{827D8C3A-8272-8D42-9E3E-C186EE9DD049}" srcId="{02BA0D8E-884F-D545-BFF7-95207C181DAB}" destId="{C20F18C9-26B1-6F47-B3AA-CFCAC1FDE96B}" srcOrd="2" destOrd="0" parTransId="{77C678C3-B335-A24A-BE8C-ABBE133F5894}" sibTransId="{7FCD9E00-6157-9744-80DF-4E4C741998DC}"/>
    <dgm:cxn modelId="{06E69DE7-7DE6-774F-9AA3-9EA937729A67}" type="presOf" srcId="{C20F18C9-26B1-6F47-B3AA-CFCAC1FDE96B}" destId="{639603DD-ACD8-974E-A8B5-F210C921683E}" srcOrd="0" destOrd="0" presId="urn:microsoft.com/office/officeart/2005/8/layout/vList5"/>
    <dgm:cxn modelId="{5B86BF56-8A23-8846-9C98-6ABED56B0C0B}" srcId="{02BA0D8E-884F-D545-BFF7-95207C181DAB}" destId="{42F81AB6-DEAB-9E4F-BC5E-BB6E9FCF1BA0}" srcOrd="1" destOrd="0" parTransId="{62878126-AF33-E549-8E58-E222820DB661}" sibTransId="{050E7FCB-952C-1547-8554-612206C64653}"/>
    <dgm:cxn modelId="{674D6C8A-30E6-564D-9142-120BB4D947A9}" srcId="{02BA0D8E-884F-D545-BFF7-95207C181DAB}" destId="{CF0461F7-EC97-BB41-A574-9C1E3009EACC}" srcOrd="0" destOrd="0" parTransId="{B2C709E6-0566-4D4E-97EA-2EBE699D701F}" sibTransId="{ABC1C475-5434-1B41-BC48-ADC728C8CBF7}"/>
    <dgm:cxn modelId="{358E9D31-1233-1244-9004-FD6A3E7C74E0}" type="presOf" srcId="{42F81AB6-DEAB-9E4F-BC5E-BB6E9FCF1BA0}" destId="{D5686BA3-E317-9A43-8A5E-8D2F521AE8D0}" srcOrd="0" destOrd="0" presId="urn:microsoft.com/office/officeart/2005/8/layout/vList5"/>
    <dgm:cxn modelId="{863BF9BB-430B-DA49-93DE-4A4EBFF4B44C}" type="presParOf" srcId="{5325FF06-BE85-6742-9495-B8F42BFC9B7F}" destId="{29217676-BC9A-6F40-9378-16D87FA052B5}" srcOrd="0" destOrd="0" presId="urn:microsoft.com/office/officeart/2005/8/layout/vList5"/>
    <dgm:cxn modelId="{5A7C433F-DFFF-BA43-8BDF-0168F8930137}" type="presParOf" srcId="{29217676-BC9A-6F40-9378-16D87FA052B5}" destId="{43DEFE45-1517-3942-920E-48C520E9C0B4}" srcOrd="0" destOrd="0" presId="urn:microsoft.com/office/officeart/2005/8/layout/vList5"/>
    <dgm:cxn modelId="{EA66DBFA-1BF4-4A42-BD0A-C52A885D5E70}" type="presParOf" srcId="{5325FF06-BE85-6742-9495-B8F42BFC9B7F}" destId="{3102A204-CFA1-49DA-9E45-B3B3B1A31762}" srcOrd="1" destOrd="0" presId="urn:microsoft.com/office/officeart/2005/8/layout/vList5"/>
    <dgm:cxn modelId="{88E145C2-ACBC-AD4F-9FCB-423DB74EDD4B}" type="presParOf" srcId="{5325FF06-BE85-6742-9495-B8F42BFC9B7F}" destId="{D8278BCC-73DF-AD43-B8AA-B88E727AAF69}" srcOrd="2" destOrd="0" presId="urn:microsoft.com/office/officeart/2005/8/layout/vList5"/>
    <dgm:cxn modelId="{F14645F5-2F85-004A-9AFF-DAF346D675A0}" type="presParOf" srcId="{D8278BCC-73DF-AD43-B8AA-B88E727AAF69}" destId="{D5686BA3-E317-9A43-8A5E-8D2F521AE8D0}" srcOrd="0" destOrd="0" presId="urn:microsoft.com/office/officeart/2005/8/layout/vList5"/>
    <dgm:cxn modelId="{71F42634-2478-A940-BEEE-B73A4904608C}" type="presParOf" srcId="{5325FF06-BE85-6742-9495-B8F42BFC9B7F}" destId="{D89576E9-CE52-8340-B31E-0282D2DC4CBF}" srcOrd="3" destOrd="0" presId="urn:microsoft.com/office/officeart/2005/8/layout/vList5"/>
    <dgm:cxn modelId="{C001EEC5-E2BF-3341-BFA8-BB9EB9FFF393}" type="presParOf" srcId="{5325FF06-BE85-6742-9495-B8F42BFC9B7F}" destId="{762E75A5-833E-7C41-BC91-F962004362EE}" srcOrd="4" destOrd="0" presId="urn:microsoft.com/office/officeart/2005/8/layout/vList5"/>
    <dgm:cxn modelId="{520589CF-7C5A-2648-A9C7-915DD89476E0}" type="presParOf" srcId="{762E75A5-833E-7C41-BC91-F962004362EE}" destId="{639603DD-ACD8-974E-A8B5-F210C921683E}"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smtClean="0"/>
            <a:t>page 13</a:t>
          </a:r>
          <a:endParaRPr lang="en-US" dirty="0"/>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t>
        <a:bodyPr/>
        <a:lstStyle/>
        <a:p>
          <a:endParaRPr lang="en-CA"/>
        </a:p>
      </dgm:t>
    </dgm:pt>
    <dgm:pt modelId="{03D7DCAF-0535-410C-B056-000B4ED11701}" type="pres">
      <dgm:prSet presAssocID="{9DF463DA-C321-47BB-A748-44B5D722BDE4}" presName="node" presStyleLbl="node1" presStyleIdx="0" presStyleCnt="1">
        <dgm:presLayoutVars>
          <dgm:bulletEnabled val="1"/>
        </dgm:presLayoutVars>
      </dgm:prSet>
      <dgm:spPr/>
      <dgm:t>
        <a:bodyPr/>
        <a:lstStyle/>
        <a:p>
          <a:endParaRPr lang="en-CA"/>
        </a:p>
      </dgm:t>
    </dgm:pt>
  </dgm:ptLst>
  <dgm:cxnLst>
    <dgm:cxn modelId="{0FE1F568-A68A-7048-ACFD-0CA2E09332F5}"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00B1FEB6-14FC-6E4A-8CDF-DF58F870B138}" type="presOf" srcId="{9DF463DA-C321-47BB-A748-44B5D722BDE4}" destId="{03D7DCAF-0535-410C-B056-000B4ED11701}" srcOrd="0" destOrd="0" presId="urn:microsoft.com/office/officeart/2005/8/layout/cycle2"/>
    <dgm:cxn modelId="{67A42486-9731-B942-85C2-3F584D39769B}"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smtClean="0"/>
            <a:t>paper VS ProFile</a:t>
          </a:r>
          <a:endParaRPr lang="en-CA" dirty="0"/>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t>
        <a:bodyPr/>
        <a:lstStyle/>
        <a:p>
          <a:endParaRPr lang="en-CA"/>
        </a:p>
      </dgm:t>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1">
        <dgm:presLayoutVars>
          <dgm:chMax val="1"/>
          <dgm:bulletEnabled val="1"/>
        </dgm:presLayoutVars>
      </dgm:prSet>
      <dgm:spPr/>
      <dgm:t>
        <a:bodyPr/>
        <a:lstStyle/>
        <a:p>
          <a:endParaRPr lang="en-CA"/>
        </a:p>
      </dgm:t>
    </dgm:pt>
  </dgm:ptLst>
  <dgm:cxnLst>
    <dgm:cxn modelId="{674D6C8A-30E6-564D-9142-120BB4D947A9}" srcId="{02BA0D8E-884F-D545-BFF7-95207C181DAB}" destId="{CF0461F7-EC97-BB41-A574-9C1E3009EACC}" srcOrd="0" destOrd="0" parTransId="{B2C709E6-0566-4D4E-97EA-2EBE699D701F}" sibTransId="{ABC1C475-5434-1B41-BC48-ADC728C8CBF7}"/>
    <dgm:cxn modelId="{7AEA7FB6-1A81-3D4F-BDDE-429AC3DA45ED}" type="presOf" srcId="{02BA0D8E-884F-D545-BFF7-95207C181DAB}" destId="{5325FF06-BE85-6742-9495-B8F42BFC9B7F}" srcOrd="0" destOrd="0" presId="urn:microsoft.com/office/officeart/2005/8/layout/vList5"/>
    <dgm:cxn modelId="{68943FA6-1BDB-ED43-866F-3A83BD8E1E52}" type="presOf" srcId="{CF0461F7-EC97-BB41-A574-9C1E3009EACC}" destId="{43DEFE45-1517-3942-920E-48C520E9C0B4}" srcOrd="0" destOrd="0" presId="urn:microsoft.com/office/officeart/2005/8/layout/vList5"/>
    <dgm:cxn modelId="{6606D965-C245-2746-844E-FC9955AAA50F}" type="presParOf" srcId="{5325FF06-BE85-6742-9495-B8F42BFC9B7F}" destId="{29217676-BC9A-6F40-9378-16D87FA052B5}" srcOrd="0" destOrd="0" presId="urn:microsoft.com/office/officeart/2005/8/layout/vList5"/>
    <dgm:cxn modelId="{BCFE5A1B-5076-0443-95CD-E658B769C8A4}" type="presParOf" srcId="{29217676-BC9A-6F40-9378-16D87FA052B5}" destId="{43DEFE45-1517-3942-920E-48C520E9C0B4}"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25C73-5C82-454A-AF23-58BAC3E61242}">
      <dsp:nvSpPr>
        <dsp:cNvPr id="0" name=""/>
        <dsp:cNvSpPr/>
      </dsp:nvSpPr>
      <dsp:spPr>
        <a:xfrm rot="5400000">
          <a:off x="3156736" y="509448"/>
          <a:ext cx="2997294" cy="272772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rtl="0">
            <a:lnSpc>
              <a:spcPct val="90000"/>
            </a:lnSpc>
            <a:spcBef>
              <a:spcPct val="0"/>
            </a:spcBef>
            <a:spcAft>
              <a:spcPct val="15000"/>
            </a:spcAft>
            <a:buChar char="••"/>
          </a:pPr>
          <a:r>
            <a:rPr lang="en-CA" sz="2900" kern="1200" dirty="0" smtClean="0"/>
            <a:t>Paper VS ProFile</a:t>
          </a:r>
          <a:endParaRPr lang="en-CA" sz="2900" kern="1200" dirty="0"/>
        </a:p>
        <a:p>
          <a:pPr marL="285750" lvl="1" indent="-285750" algn="l" defTabSz="1289050" rtl="0">
            <a:lnSpc>
              <a:spcPct val="90000"/>
            </a:lnSpc>
            <a:spcBef>
              <a:spcPct val="0"/>
            </a:spcBef>
            <a:spcAft>
              <a:spcPct val="15000"/>
            </a:spcAft>
            <a:buChar char="••"/>
          </a:pPr>
          <a:r>
            <a:rPr lang="en-CA" sz="2900" kern="1200" dirty="0" smtClean="0"/>
            <a:t>An individual T1</a:t>
          </a:r>
          <a:endParaRPr lang="en-CA" sz="2900" kern="1200" dirty="0"/>
        </a:p>
        <a:p>
          <a:pPr marL="285750" lvl="1" indent="-285750" algn="l" defTabSz="1289050" rtl="0">
            <a:lnSpc>
              <a:spcPct val="90000"/>
            </a:lnSpc>
            <a:spcBef>
              <a:spcPct val="0"/>
            </a:spcBef>
            <a:spcAft>
              <a:spcPct val="15000"/>
            </a:spcAft>
            <a:buChar char="••"/>
          </a:pPr>
          <a:r>
            <a:rPr lang="en-CA" sz="2900" kern="1200" dirty="0" smtClean="0"/>
            <a:t>A Spousal T1</a:t>
          </a:r>
          <a:endParaRPr lang="en-CA" sz="2900" kern="1200" dirty="0"/>
        </a:p>
      </dsp:txBody>
      <dsp:txXfrm rot="-5400000">
        <a:off x="3291522" y="507818"/>
        <a:ext cx="2594565" cy="2730982"/>
      </dsp:txXfrm>
    </dsp:sp>
    <dsp:sp modelId="{43DEFE45-1517-3942-920E-48C520E9C0B4}">
      <dsp:nvSpPr>
        <dsp:cNvPr id="0" name=""/>
        <dsp:cNvSpPr/>
      </dsp:nvSpPr>
      <dsp:spPr>
        <a:xfrm>
          <a:off x="555" y="0"/>
          <a:ext cx="3290967" cy="374661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106680" rIns="213360" bIns="106680" numCol="1" spcCol="1270" anchor="ctr" anchorCtr="0">
          <a:noAutofit/>
        </a:bodyPr>
        <a:lstStyle/>
        <a:p>
          <a:pPr lvl="0" algn="ctr" defTabSz="2489200" rtl="0">
            <a:lnSpc>
              <a:spcPct val="90000"/>
            </a:lnSpc>
            <a:spcBef>
              <a:spcPct val="0"/>
            </a:spcBef>
            <a:spcAft>
              <a:spcPct val="35000"/>
            </a:spcAft>
          </a:pPr>
          <a:r>
            <a:rPr lang="en-CA" sz="5600" kern="1200" dirty="0" smtClean="0"/>
            <a:t>In this Chapter</a:t>
          </a:r>
        </a:p>
      </dsp:txBody>
      <dsp:txXfrm>
        <a:off x="161207" y="160652"/>
        <a:ext cx="2969663" cy="34253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page 14</a:t>
          </a:r>
          <a:endParaRPr lang="en-US" sz="3000" kern="1200" dirty="0"/>
        </a:p>
      </dsp:txBody>
      <dsp:txXfrm>
        <a:off x="436926" y="196974"/>
        <a:ext cx="949190" cy="9491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2027935" y="1097"/>
          <a:ext cx="2281428" cy="72437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CA" sz="2100" kern="1200" dirty="0" smtClean="0"/>
            <a:t>a tax practitioner approach</a:t>
          </a:r>
          <a:endParaRPr lang="en-CA" sz="2100" kern="1200" dirty="0"/>
        </a:p>
      </dsp:txBody>
      <dsp:txXfrm>
        <a:off x="2063296" y="36458"/>
        <a:ext cx="2210706" cy="653649"/>
      </dsp:txXfrm>
    </dsp:sp>
    <dsp:sp modelId="{A852D1B0-E251-8948-897D-AE021A41FB92}">
      <dsp:nvSpPr>
        <dsp:cNvPr id="0" name=""/>
        <dsp:cNvSpPr/>
      </dsp:nvSpPr>
      <dsp:spPr>
        <a:xfrm>
          <a:off x="2027935" y="761687"/>
          <a:ext cx="2281428" cy="72437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CA" sz="2100" kern="1200" dirty="0" smtClean="0"/>
            <a:t>T1013</a:t>
          </a:r>
        </a:p>
      </dsp:txBody>
      <dsp:txXfrm>
        <a:off x="2063296" y="797048"/>
        <a:ext cx="2210706" cy="653649"/>
      </dsp:txXfrm>
    </dsp:sp>
    <dsp:sp modelId="{E6704DB2-E16D-1E4B-AFE4-05665699DFD3}">
      <dsp:nvSpPr>
        <dsp:cNvPr id="0" name=""/>
        <dsp:cNvSpPr/>
      </dsp:nvSpPr>
      <dsp:spPr>
        <a:xfrm>
          <a:off x="2027935" y="1522277"/>
          <a:ext cx="2281428" cy="72437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CA" sz="2100" kern="1200" dirty="0" smtClean="0"/>
            <a:t>spousal return</a:t>
          </a:r>
        </a:p>
      </dsp:txBody>
      <dsp:txXfrm>
        <a:off x="2063296" y="1557638"/>
        <a:ext cx="2210706" cy="6536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pages </a:t>
          </a:r>
          <a:r>
            <a:rPr lang="en-US" sz="2500" kern="1200" dirty="0" smtClean="0"/>
            <a:t>18-20</a:t>
          </a:r>
          <a:endParaRPr lang="en-US" sz="2500" kern="1200" dirty="0"/>
        </a:p>
      </dsp:txBody>
      <dsp:txXfrm>
        <a:off x="436926" y="196974"/>
        <a:ext cx="949190" cy="9491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2027935" y="1097"/>
          <a:ext cx="2281428" cy="72437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CA" sz="2400" kern="1200" dirty="0" smtClean="0"/>
            <a:t>data entry</a:t>
          </a:r>
          <a:endParaRPr lang="en-CA" sz="2400" kern="1200" dirty="0"/>
        </a:p>
      </dsp:txBody>
      <dsp:txXfrm>
        <a:off x="2063296" y="36458"/>
        <a:ext cx="2210706" cy="653649"/>
      </dsp:txXfrm>
    </dsp:sp>
    <dsp:sp modelId="{A852D1B0-E251-8948-897D-AE021A41FB92}">
      <dsp:nvSpPr>
        <dsp:cNvPr id="0" name=""/>
        <dsp:cNvSpPr/>
      </dsp:nvSpPr>
      <dsp:spPr>
        <a:xfrm>
          <a:off x="2027935" y="761687"/>
          <a:ext cx="2281428" cy="72437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CA" sz="2400" kern="1200" dirty="0" smtClean="0"/>
            <a:t>spousal toggle</a:t>
          </a:r>
        </a:p>
      </dsp:txBody>
      <dsp:txXfrm>
        <a:off x="2063296" y="797048"/>
        <a:ext cx="2210706" cy="653649"/>
      </dsp:txXfrm>
    </dsp:sp>
    <dsp:sp modelId="{E6704DB2-E16D-1E4B-AFE4-05665699DFD3}">
      <dsp:nvSpPr>
        <dsp:cNvPr id="0" name=""/>
        <dsp:cNvSpPr/>
      </dsp:nvSpPr>
      <dsp:spPr>
        <a:xfrm>
          <a:off x="2027935" y="1522277"/>
          <a:ext cx="2281428" cy="72437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CA" sz="2400" kern="1200" dirty="0" smtClean="0"/>
            <a:t>slip summary</a:t>
          </a:r>
        </a:p>
      </dsp:txBody>
      <dsp:txXfrm>
        <a:off x="2063296" y="1557638"/>
        <a:ext cx="2210706" cy="6536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8CF66-E904-4B8F-9EF2-32A9C2878F07}">
      <dsp:nvSpPr>
        <dsp:cNvPr id="0" name=""/>
        <dsp:cNvSpPr/>
      </dsp:nvSpPr>
      <dsp:spPr>
        <a:xfrm>
          <a:off x="0" y="1768122"/>
          <a:ext cx="2115755"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CA" sz="2800" kern="1200" dirty="0" smtClean="0"/>
            <a:t>the</a:t>
          </a:r>
        </a:p>
        <a:p>
          <a:pPr lvl="0" algn="l" defTabSz="1244600">
            <a:lnSpc>
              <a:spcPct val="90000"/>
            </a:lnSpc>
            <a:spcBef>
              <a:spcPct val="0"/>
            </a:spcBef>
            <a:spcAft>
              <a:spcPct val="35000"/>
            </a:spcAft>
          </a:pPr>
          <a:r>
            <a:rPr lang="en-CA" sz="2800" kern="1200" dirty="0" smtClean="0"/>
            <a:t> auditor</a:t>
          </a:r>
          <a:endParaRPr lang="en-US" sz="2800" kern="1200" dirty="0"/>
        </a:p>
      </dsp:txBody>
      <dsp:txXfrm>
        <a:off x="59399" y="1827521"/>
        <a:ext cx="1996957" cy="10980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page 21</a:t>
          </a:r>
          <a:endParaRPr lang="en-US" sz="3000" kern="1200" dirty="0"/>
        </a:p>
      </dsp:txBody>
      <dsp:txXfrm>
        <a:off x="436926" y="196974"/>
        <a:ext cx="949190" cy="94919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page 22</a:t>
          </a:r>
          <a:endParaRPr lang="en-US" sz="3000" kern="1200" dirty="0"/>
        </a:p>
      </dsp:txBody>
      <dsp:txXfrm>
        <a:off x="436926" y="196974"/>
        <a:ext cx="949190" cy="94919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2027935" y="1097"/>
          <a:ext cx="2281428" cy="72437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CA" sz="3600" kern="1200" dirty="0" smtClean="0"/>
            <a:t>print / pdf</a:t>
          </a:r>
          <a:endParaRPr lang="en-CA" sz="3600" kern="1200" dirty="0"/>
        </a:p>
      </dsp:txBody>
      <dsp:txXfrm>
        <a:off x="2063296" y="36458"/>
        <a:ext cx="2210706" cy="653649"/>
      </dsp:txXfrm>
    </dsp:sp>
    <dsp:sp modelId="{A852D1B0-E251-8948-897D-AE021A41FB92}">
      <dsp:nvSpPr>
        <dsp:cNvPr id="0" name=""/>
        <dsp:cNvSpPr/>
      </dsp:nvSpPr>
      <dsp:spPr>
        <a:xfrm>
          <a:off x="2027935" y="761687"/>
          <a:ext cx="2281428" cy="72437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CA" sz="3600" kern="1200" dirty="0" smtClean="0"/>
            <a:t>t183</a:t>
          </a:r>
        </a:p>
      </dsp:txBody>
      <dsp:txXfrm>
        <a:off x="2063296" y="797048"/>
        <a:ext cx="2210706" cy="653649"/>
      </dsp:txXfrm>
    </dsp:sp>
    <dsp:sp modelId="{E6704DB2-E16D-1E4B-AFE4-05665699DFD3}">
      <dsp:nvSpPr>
        <dsp:cNvPr id="0" name=""/>
        <dsp:cNvSpPr/>
      </dsp:nvSpPr>
      <dsp:spPr>
        <a:xfrm>
          <a:off x="2027935" y="1522277"/>
          <a:ext cx="2281428" cy="72437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CA" sz="3600" kern="1200" dirty="0" smtClean="0"/>
            <a:t>EFILE</a:t>
          </a:r>
        </a:p>
      </dsp:txBody>
      <dsp:txXfrm>
        <a:off x="2063296" y="1557638"/>
        <a:ext cx="2210706" cy="653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Page 7</a:t>
          </a:r>
          <a:endParaRPr lang="en-US" sz="2900" kern="1200" dirty="0"/>
        </a:p>
      </dsp:txBody>
      <dsp:txXfrm>
        <a:off x="436926" y="196974"/>
        <a:ext cx="949190" cy="9491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389888" y="1488"/>
          <a:ext cx="1563624" cy="98225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CA" sz="2000" kern="1200" dirty="0" smtClean="0"/>
            <a:t>complex</a:t>
          </a:r>
          <a:endParaRPr lang="en-CA" sz="2000" kern="1200" dirty="0"/>
        </a:p>
      </dsp:txBody>
      <dsp:txXfrm>
        <a:off x="1437838" y="49438"/>
        <a:ext cx="1467724" cy="886354"/>
      </dsp:txXfrm>
    </dsp:sp>
    <dsp:sp modelId="{4BA0BDAE-32EC-304D-8D4D-D71A9D197DC5}">
      <dsp:nvSpPr>
        <dsp:cNvPr id="0" name=""/>
        <dsp:cNvSpPr/>
      </dsp:nvSpPr>
      <dsp:spPr>
        <a:xfrm>
          <a:off x="1389888" y="1032855"/>
          <a:ext cx="1563624" cy="98225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CA" sz="2000" kern="1200" dirty="0" smtClean="0"/>
            <a:t>error-prone</a:t>
          </a:r>
          <a:endParaRPr lang="en-CA" sz="2000" kern="1200" dirty="0"/>
        </a:p>
      </dsp:txBody>
      <dsp:txXfrm>
        <a:off x="1437838" y="1080805"/>
        <a:ext cx="1467724" cy="886354"/>
      </dsp:txXfrm>
    </dsp:sp>
    <dsp:sp modelId="{E412FB81-2221-2548-A7CC-8CB432C8F306}">
      <dsp:nvSpPr>
        <dsp:cNvPr id="0" name=""/>
        <dsp:cNvSpPr/>
      </dsp:nvSpPr>
      <dsp:spPr>
        <a:xfrm>
          <a:off x="1389888" y="2064222"/>
          <a:ext cx="1563624" cy="98225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CA" sz="2000" kern="1200" dirty="0" smtClean="0"/>
            <a:t>time-consuming</a:t>
          </a:r>
          <a:endParaRPr lang="en-CA" sz="2000" kern="1200" dirty="0"/>
        </a:p>
      </dsp:txBody>
      <dsp:txXfrm>
        <a:off x="1437838" y="2112172"/>
        <a:ext cx="1467724" cy="8863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Page 10</a:t>
          </a:r>
          <a:endParaRPr lang="en-US" sz="2900" kern="1200" dirty="0"/>
        </a:p>
      </dsp:txBody>
      <dsp:txXfrm>
        <a:off x="436926" y="196974"/>
        <a:ext cx="949190" cy="9491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267968" y="0"/>
          <a:ext cx="1426464" cy="161286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62865" rIns="125730" bIns="62865" numCol="1" spcCol="1270" anchor="ctr" anchorCtr="0">
          <a:noAutofit/>
        </a:bodyPr>
        <a:lstStyle/>
        <a:p>
          <a:pPr lvl="0" algn="ctr" defTabSz="1466850" rtl="0">
            <a:lnSpc>
              <a:spcPct val="90000"/>
            </a:lnSpc>
            <a:spcBef>
              <a:spcPct val="0"/>
            </a:spcBef>
            <a:spcAft>
              <a:spcPct val="35000"/>
            </a:spcAft>
          </a:pPr>
          <a:r>
            <a:rPr lang="en-CA" sz="3300" kern="1200" dirty="0" smtClean="0"/>
            <a:t>INFO page</a:t>
          </a:r>
          <a:endParaRPr lang="en-CA" sz="3300" kern="1200" dirty="0"/>
        </a:p>
      </dsp:txBody>
      <dsp:txXfrm>
        <a:off x="1337602" y="69634"/>
        <a:ext cx="1287196" cy="14735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page 11</a:t>
          </a:r>
          <a:endParaRPr lang="en-US" sz="3000" kern="1200" dirty="0"/>
        </a:p>
      </dsp:txBody>
      <dsp:txXfrm>
        <a:off x="436926" y="196974"/>
        <a:ext cx="949190" cy="9491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511807" y="1430"/>
          <a:ext cx="1700784" cy="94408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CA" sz="2200" kern="1200" dirty="0" smtClean="0"/>
            <a:t>Automatic calculation</a:t>
          </a:r>
          <a:endParaRPr lang="en-CA" sz="2200" kern="1200" dirty="0"/>
        </a:p>
      </dsp:txBody>
      <dsp:txXfrm>
        <a:off x="1557894" y="47517"/>
        <a:ext cx="1608610" cy="851914"/>
      </dsp:txXfrm>
    </dsp:sp>
    <dsp:sp modelId="{D5686BA3-E317-9A43-8A5E-8D2F521AE8D0}">
      <dsp:nvSpPr>
        <dsp:cNvPr id="0" name=""/>
        <dsp:cNvSpPr/>
      </dsp:nvSpPr>
      <dsp:spPr>
        <a:xfrm>
          <a:off x="1511807" y="992722"/>
          <a:ext cx="1700784" cy="94408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CA" sz="2200" kern="1200" dirty="0" smtClean="0"/>
            <a:t>Slip-entry</a:t>
          </a:r>
          <a:endParaRPr lang="en-CA" sz="2200" kern="1200" dirty="0"/>
        </a:p>
      </dsp:txBody>
      <dsp:txXfrm>
        <a:off x="1557894" y="1038809"/>
        <a:ext cx="1608610" cy="851914"/>
      </dsp:txXfrm>
    </dsp:sp>
    <dsp:sp modelId="{639603DD-ACD8-974E-A8B5-F210C921683E}">
      <dsp:nvSpPr>
        <dsp:cNvPr id="0" name=""/>
        <dsp:cNvSpPr/>
      </dsp:nvSpPr>
      <dsp:spPr>
        <a:xfrm>
          <a:off x="1511807" y="1984015"/>
          <a:ext cx="1700784" cy="94408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CA" sz="2200" kern="1200" dirty="0" smtClean="0"/>
            <a:t>T1 jacket prep</a:t>
          </a:r>
          <a:endParaRPr lang="en-CA" sz="2200" kern="1200" dirty="0"/>
        </a:p>
      </dsp:txBody>
      <dsp:txXfrm>
        <a:off x="1557894" y="2030102"/>
        <a:ext cx="1608610" cy="8519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page 13</a:t>
          </a:r>
          <a:endParaRPr lang="en-US" sz="3000" kern="1200" dirty="0"/>
        </a:p>
      </dsp:txBody>
      <dsp:txXfrm>
        <a:off x="436926" y="196974"/>
        <a:ext cx="949190" cy="9491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633727" y="0"/>
          <a:ext cx="1837944" cy="1676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CA" sz="3400" kern="1200" dirty="0" smtClean="0"/>
            <a:t>paper VS ProFile</a:t>
          </a:r>
          <a:endParaRPr lang="en-CA" sz="3400" kern="1200" dirty="0"/>
        </a:p>
      </dsp:txBody>
      <dsp:txXfrm>
        <a:off x="1715562" y="81835"/>
        <a:ext cx="1674274" cy="151273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CA"/>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3969AFCD-3589-4BCD-B1CD-5D68B5A45A62}" type="datetimeFigureOut">
              <a:rPr lang="en-CA" smtClean="0"/>
              <a:t>04/01/2018</a:t>
            </a:fld>
            <a:endParaRPr lang="en-CA"/>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CA"/>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DB55A2A7-17EB-4531-ACA7-9942674A0C82}" type="slidenum">
              <a:rPr lang="en-CA" smtClean="0"/>
              <a:t>‹#›</a:t>
            </a:fld>
            <a:endParaRPr lang="en-CA"/>
          </a:p>
        </p:txBody>
      </p:sp>
    </p:spTree>
    <p:extLst>
      <p:ext uri="{BB962C8B-B14F-4D97-AF65-F5344CB8AC3E}">
        <p14:creationId xmlns:p14="http://schemas.microsoft.com/office/powerpoint/2010/main" val="3143610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4851" tIns="47425" rIns="94851" bIns="47425" rtlCol="0"/>
          <a:lstStyle>
            <a:lvl1pPr algn="r">
              <a:defRPr sz="1200"/>
            </a:lvl1pPr>
          </a:lstStyle>
          <a:p>
            <a:fld id="{C9078E22-508E-460D-B418-3C5F4B0802A2}" type="datetimeFigureOut">
              <a:rPr lang="en-US" smtClean="0"/>
              <a:t>1/4/2018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4851" tIns="47425" rIns="94851" bIns="47425" rtlCol="0" anchor="b"/>
          <a:lstStyle>
            <a:lvl1pPr algn="r">
              <a:defRPr sz="1200"/>
            </a:lvl1pPr>
          </a:lstStyle>
          <a:p>
            <a:fld id="{6B19A31D-4D4F-47CE-9926-B2771FC72306}" type="slidenum">
              <a:rPr lang="en-US" smtClean="0"/>
              <a:t>‹#›</a:t>
            </a:fld>
            <a:endParaRPr lang="en-US"/>
          </a:p>
        </p:txBody>
      </p:sp>
    </p:spTree>
    <p:extLst>
      <p:ext uri="{BB962C8B-B14F-4D97-AF65-F5344CB8AC3E}">
        <p14:creationId xmlns:p14="http://schemas.microsoft.com/office/powerpoint/2010/main" val="190116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3</a:t>
            </a:fld>
            <a:endParaRPr lang="en-US"/>
          </a:p>
        </p:txBody>
      </p:sp>
    </p:spTree>
    <p:extLst>
      <p:ext uri="{BB962C8B-B14F-4D97-AF65-F5344CB8AC3E}">
        <p14:creationId xmlns:p14="http://schemas.microsoft.com/office/powerpoint/2010/main" val="96596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Refer to </a:t>
            </a:r>
            <a:r>
              <a:rPr lang="en-US" baseline="0"/>
              <a:t>page </a:t>
            </a:r>
            <a:r>
              <a:rPr lang="en-US" baseline="0" smtClean="0"/>
              <a:t>22 and </a:t>
            </a:r>
            <a:r>
              <a:rPr lang="en-US" baseline="0" dirty="0" smtClean="0"/>
              <a:t>mention </a:t>
            </a:r>
            <a:r>
              <a:rPr lang="en-US" sz="1200" kern="1200" baseline="0" dirty="0" smtClean="0">
                <a:solidFill>
                  <a:schemeClr val="tx1"/>
                </a:solidFill>
                <a:effectLst/>
                <a:latin typeface="+mn-lt"/>
                <a:ea typeface="+mn-ea"/>
                <a:cs typeface="+mn-cs"/>
              </a:rPr>
              <a:t>how you can then Print/PDF the T1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Discuss the importance of a T183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Describe how to EFILE the returns</a:t>
            </a:r>
            <a:endParaRPr lang="en-US" baseline="0" dirty="0" smtClean="0"/>
          </a:p>
        </p:txBody>
      </p:sp>
      <p:sp>
        <p:nvSpPr>
          <p:cNvPr id="4" name="Slide Number Placeholder 3"/>
          <p:cNvSpPr>
            <a:spLocks noGrp="1"/>
          </p:cNvSpPr>
          <p:nvPr>
            <p:ph type="sldNum" sz="quarter" idx="10"/>
          </p:nvPr>
        </p:nvSpPr>
        <p:spPr/>
        <p:txBody>
          <a:bodyPr/>
          <a:lstStyle/>
          <a:p>
            <a:fld id="{6B19A31D-4D4F-47CE-9926-B2771FC72306}" type="slidenum">
              <a:rPr lang="en-US" smtClean="0"/>
              <a:t>12</a:t>
            </a:fld>
            <a:endParaRPr lang="en-US"/>
          </a:p>
        </p:txBody>
      </p:sp>
    </p:spTree>
    <p:extLst>
      <p:ext uri="{BB962C8B-B14F-4D97-AF65-F5344CB8AC3E}">
        <p14:creationId xmlns:p14="http://schemas.microsoft.com/office/powerpoint/2010/main" val="1111960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Refer to Page 6 and explain that a T1 is a personal tax return (just as a T2 is a corporate return and a T3 is a trust return)</a:t>
            </a:r>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4</a:t>
            </a:fld>
            <a:endParaRPr lang="en-US"/>
          </a:p>
        </p:txBody>
      </p:sp>
    </p:spTree>
    <p:extLst>
      <p:ext uri="{BB962C8B-B14F-4D97-AF65-F5344CB8AC3E}">
        <p14:creationId xmlns:p14="http://schemas.microsoft.com/office/powerpoint/2010/main" val="1365624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a:t>
            </a:r>
            <a:r>
              <a:rPr lang="en-US" baseline="0" dirty="0" smtClean="0"/>
              <a:t>7and describe the complexity of hand-written T1s. You need:</a:t>
            </a:r>
          </a:p>
          <a:p>
            <a:r>
              <a:rPr lang="en-US" baseline="0" dirty="0" smtClean="0"/>
              <a:t>To know which forms to complete</a:t>
            </a:r>
          </a:p>
          <a:p>
            <a:r>
              <a:rPr lang="en-US" baseline="0" dirty="0" smtClean="0"/>
              <a:t>To make complex calculations</a:t>
            </a:r>
          </a:p>
          <a:p>
            <a:r>
              <a:rPr lang="en-US" baseline="0" dirty="0" smtClean="0"/>
              <a:t>To transfer amounts manually amongst various forms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B19A31D-4D4F-47CE-9926-B2771FC72306}" type="slidenum">
              <a:rPr lang="en-US" smtClean="0"/>
              <a:t>5</a:t>
            </a:fld>
            <a:endParaRPr lang="en-US"/>
          </a:p>
        </p:txBody>
      </p:sp>
    </p:spTree>
    <p:extLst>
      <p:ext uri="{BB962C8B-B14F-4D97-AF65-F5344CB8AC3E}">
        <p14:creationId xmlns:p14="http://schemas.microsoft.com/office/powerpoint/2010/main" val="1604734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Introduce ProFile prep and describe how all contact info goes on the INFO page (Page 10)</a:t>
            </a:r>
          </a:p>
          <a:p>
            <a:endParaRPr lang="en-US" baseline="0" dirty="0" smtClean="0"/>
          </a:p>
        </p:txBody>
      </p:sp>
      <p:sp>
        <p:nvSpPr>
          <p:cNvPr id="4" name="Slide Number Placeholder 3"/>
          <p:cNvSpPr>
            <a:spLocks noGrp="1"/>
          </p:cNvSpPr>
          <p:nvPr>
            <p:ph type="sldNum" sz="quarter" idx="10"/>
          </p:nvPr>
        </p:nvSpPr>
        <p:spPr/>
        <p:txBody>
          <a:bodyPr/>
          <a:lstStyle/>
          <a:p>
            <a:fld id="{6B19A31D-4D4F-47CE-9926-B2771FC72306}" type="slidenum">
              <a:rPr lang="en-US" smtClean="0"/>
              <a:t>6</a:t>
            </a:fld>
            <a:endParaRPr lang="en-US"/>
          </a:p>
        </p:txBody>
      </p:sp>
    </p:spTree>
    <p:extLst>
      <p:ext uri="{BB962C8B-B14F-4D97-AF65-F5344CB8AC3E}">
        <p14:creationId xmlns:p14="http://schemas.microsoft.com/office/powerpoint/2010/main" val="707991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Refer to page 11 and describe how you use Forms and Schedules to fill out slips</a:t>
            </a:r>
          </a:p>
          <a:p>
            <a:r>
              <a:rPr lang="en-US" baseline="0" dirty="0" smtClean="0"/>
              <a:t>And that ProFile then </a:t>
            </a:r>
          </a:p>
          <a:p>
            <a:pPr marL="171450" indent="-171450">
              <a:buFontTx/>
              <a:buChar char="-"/>
            </a:pPr>
            <a:r>
              <a:rPr lang="en-US" baseline="0" dirty="0" smtClean="0"/>
              <a:t>Makes all necessary calculations</a:t>
            </a:r>
          </a:p>
          <a:p>
            <a:pPr marL="171450" indent="-171450">
              <a:buFontTx/>
              <a:buChar char="-"/>
            </a:pPr>
            <a:r>
              <a:rPr lang="en-US" baseline="0" dirty="0" smtClean="0"/>
              <a:t>Transfers the necessary amounts to the required forms</a:t>
            </a:r>
          </a:p>
          <a:p>
            <a:pPr marL="171450" indent="-171450">
              <a:buFontTx/>
              <a:buChar char="-"/>
            </a:pPr>
            <a:r>
              <a:rPr lang="en-US" baseline="0" dirty="0" smtClean="0"/>
              <a:t>And finally transfers everything to the T1 Jacket</a:t>
            </a:r>
          </a:p>
          <a:p>
            <a:endParaRPr lang="en-US" baseline="0" dirty="0" smtClean="0"/>
          </a:p>
        </p:txBody>
      </p:sp>
      <p:sp>
        <p:nvSpPr>
          <p:cNvPr id="4" name="Slide Number Placeholder 3"/>
          <p:cNvSpPr>
            <a:spLocks noGrp="1"/>
          </p:cNvSpPr>
          <p:nvPr>
            <p:ph type="sldNum" sz="quarter" idx="10"/>
          </p:nvPr>
        </p:nvSpPr>
        <p:spPr/>
        <p:txBody>
          <a:bodyPr/>
          <a:lstStyle/>
          <a:p>
            <a:fld id="{6B19A31D-4D4F-47CE-9926-B2771FC72306}" type="slidenum">
              <a:rPr lang="en-US" smtClean="0"/>
              <a:t>7</a:t>
            </a:fld>
            <a:endParaRPr lang="en-US"/>
          </a:p>
        </p:txBody>
      </p:sp>
    </p:spTree>
    <p:extLst>
      <p:ext uri="{BB962C8B-B14F-4D97-AF65-F5344CB8AC3E}">
        <p14:creationId xmlns:p14="http://schemas.microsoft.com/office/powerpoint/2010/main" val="175282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Refer to page 13 for conclusions</a:t>
            </a:r>
          </a:p>
          <a:p>
            <a:endParaRPr lang="en-US" baseline="0" dirty="0" smtClean="0"/>
          </a:p>
          <a:p>
            <a:r>
              <a:rPr lang="en-US" sz="1200" kern="1200" dirty="0" smtClean="0">
                <a:solidFill>
                  <a:schemeClr val="tx1"/>
                </a:solidFill>
                <a:effectLst/>
                <a:latin typeface="+mn-lt"/>
                <a:ea typeface="+mn-ea"/>
                <a:cs typeface="+mn-cs"/>
              </a:rPr>
              <a:t>ProFile—at least with a basic T1—provides guided tax preparation that requires you to simply enter information on the required forms and slip (in this example T4 and T2202) and ProFile will then complete the T1 based on those entries. </a:t>
            </a:r>
            <a:endParaRPr lang="en-US" dirty="0" smtClean="0"/>
          </a:p>
          <a:p>
            <a:r>
              <a:rPr lang="en-US" sz="1200" kern="1200" dirty="0" smtClean="0">
                <a:solidFill>
                  <a:schemeClr val="tx1"/>
                </a:solidFill>
                <a:effectLst/>
                <a:latin typeface="+mn-lt"/>
                <a:ea typeface="+mn-ea"/>
                <a:cs typeface="+mn-cs"/>
              </a:rPr>
              <a:t>Contrast that with the same hand-written example, and the benefits gained by using tax-preparation software are immediately evident.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B19A31D-4D4F-47CE-9926-B2771FC72306}" type="slidenum">
              <a:rPr lang="en-US" smtClean="0"/>
              <a:t>8</a:t>
            </a:fld>
            <a:endParaRPr lang="en-US"/>
          </a:p>
        </p:txBody>
      </p:sp>
    </p:spTree>
    <p:extLst>
      <p:ext uri="{BB962C8B-B14F-4D97-AF65-F5344CB8AC3E}">
        <p14:creationId xmlns:p14="http://schemas.microsoft.com/office/powerpoint/2010/main" val="139204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a:t>
            </a:r>
            <a:r>
              <a:rPr lang="en-US" baseline="0" dirty="0" smtClean="0"/>
              <a:t>14and </a:t>
            </a:r>
            <a:r>
              <a:rPr lang="en-US" baseline="0" dirty="0"/>
              <a:t>discuss </a:t>
            </a:r>
            <a:r>
              <a:rPr lang="en-US" baseline="0" dirty="0" smtClean="0"/>
              <a:t>how a tax practitioner goes about preparing a T1—In this example, a spousal T1</a:t>
            </a:r>
          </a:p>
          <a:p>
            <a:r>
              <a:rPr lang="en-US" baseline="0" dirty="0" smtClean="0"/>
              <a:t>Go to pages 15 and discuss the T4s, T5, and donations </a:t>
            </a:r>
          </a:p>
          <a:p>
            <a:r>
              <a:rPr lang="en-US" baseline="0" dirty="0" smtClean="0"/>
              <a:t>And then go to Page 15 to describe how to setup a spousal T1 in ProFile</a:t>
            </a:r>
          </a:p>
          <a:p>
            <a:endParaRPr lang="en-US" baseline="0" dirty="0" smtClean="0"/>
          </a:p>
          <a:p>
            <a:r>
              <a:rPr lang="en-US" baseline="0" dirty="0" smtClean="0"/>
              <a:t>Mention the importance of a T1013 (Page 16), and describe the steps in logging onto CRA’s Represent a client website</a:t>
            </a:r>
          </a:p>
        </p:txBody>
      </p:sp>
      <p:sp>
        <p:nvSpPr>
          <p:cNvPr id="4" name="Slide Number Placeholder 3"/>
          <p:cNvSpPr>
            <a:spLocks noGrp="1"/>
          </p:cNvSpPr>
          <p:nvPr>
            <p:ph type="sldNum" sz="quarter" idx="10"/>
          </p:nvPr>
        </p:nvSpPr>
        <p:spPr/>
        <p:txBody>
          <a:bodyPr/>
          <a:lstStyle/>
          <a:p>
            <a:fld id="{6B19A31D-4D4F-47CE-9926-B2771FC72306}" type="slidenum">
              <a:rPr lang="en-US" smtClean="0"/>
              <a:t>9</a:t>
            </a:fld>
            <a:endParaRPr lang="en-US"/>
          </a:p>
        </p:txBody>
      </p:sp>
    </p:spTree>
    <p:extLst>
      <p:ext uri="{BB962C8B-B14F-4D97-AF65-F5344CB8AC3E}">
        <p14:creationId xmlns:p14="http://schemas.microsoft.com/office/powerpoint/2010/main" val="645492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Refer to page </a:t>
            </a:r>
            <a:r>
              <a:rPr lang="en-US" baseline="0" dirty="0" smtClean="0"/>
              <a:t>18</a:t>
            </a:r>
            <a:r>
              <a:rPr lang="en-CA" baseline="0" dirty="0" smtClean="0"/>
              <a:t>and discuss how you enter tax data on each spouse’s T1 (mention the Toggle icon and the F5 key)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And also describe the Slip</a:t>
            </a:r>
            <a:r>
              <a:rPr lang="en-US" baseline="0" dirty="0" smtClean="0">
                <a:effectLst/>
              </a:rPr>
              <a:t> Summary form (Page 20)</a:t>
            </a:r>
            <a:endParaRPr lang="en-CA" dirty="0" smtClean="0">
              <a:effectLst/>
            </a:endParaRPr>
          </a:p>
        </p:txBody>
      </p:sp>
      <p:sp>
        <p:nvSpPr>
          <p:cNvPr id="4" name="Slide Number Placeholder 3"/>
          <p:cNvSpPr>
            <a:spLocks noGrp="1"/>
          </p:cNvSpPr>
          <p:nvPr>
            <p:ph type="sldNum" sz="quarter" idx="10"/>
          </p:nvPr>
        </p:nvSpPr>
        <p:spPr/>
        <p:txBody>
          <a:bodyPr/>
          <a:lstStyle/>
          <a:p>
            <a:fld id="{6B19A31D-4D4F-47CE-9926-B2771FC72306}" type="slidenum">
              <a:rPr lang="en-US" smtClean="0"/>
              <a:t>10</a:t>
            </a:fld>
            <a:endParaRPr lang="en-US"/>
          </a:p>
        </p:txBody>
      </p:sp>
    </p:spTree>
    <p:extLst>
      <p:ext uri="{BB962C8B-B14F-4D97-AF65-F5344CB8AC3E}">
        <p14:creationId xmlns:p14="http://schemas.microsoft.com/office/powerpoint/2010/main" val="34076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Refer to page </a:t>
            </a:r>
            <a:r>
              <a:rPr lang="en-US" baseline="0" dirty="0" smtClean="0"/>
              <a:t>21 discuss how you work with the auditor to verify the T1s</a:t>
            </a:r>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11</a:t>
            </a:fld>
            <a:endParaRPr lang="en-US"/>
          </a:p>
        </p:txBody>
      </p:sp>
    </p:spTree>
    <p:extLst>
      <p:ext uri="{BB962C8B-B14F-4D97-AF65-F5344CB8AC3E}">
        <p14:creationId xmlns:p14="http://schemas.microsoft.com/office/powerpoint/2010/main" val="390552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9" name="Picture 8" descr="profile-background.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226" y="609600"/>
            <a:ext cx="5741773" cy="6248400"/>
          </a:xfrm>
          <a:prstGeom prst="rect">
            <a:avLst/>
          </a:prstGeom>
        </p:spPr>
      </p:pic>
      <p:sp>
        <p:nvSpPr>
          <p:cNvPr id="12" name="Text Placeholder 5"/>
          <p:cNvSpPr>
            <a:spLocks noGrp="1"/>
          </p:cNvSpPr>
          <p:nvPr>
            <p:ph type="body" sz="quarter" idx="12" hasCustomPrompt="1"/>
          </p:nvPr>
        </p:nvSpPr>
        <p:spPr>
          <a:xfrm>
            <a:off x="1438550" y="5014013"/>
            <a:ext cx="7083174" cy="1176193"/>
          </a:xfrm>
          <a:prstGeom prst="rect">
            <a:avLst/>
          </a:prstGeom>
        </p:spPr>
        <p:txBody>
          <a:bodyPr anchor="t" anchorCtr="0">
            <a:noAutofit/>
          </a:bodyPr>
          <a:lstStyle>
            <a:lvl1pPr marL="0" indent="0">
              <a:buFontTx/>
              <a:buNone/>
              <a:defRPr sz="2198" b="0" i="0" cap="none" spc="-31">
                <a:solidFill>
                  <a:schemeClr val="tx1"/>
                </a:solidFill>
                <a:latin typeface="+mn-lt"/>
                <a:cs typeface="Avenir Next Demi Bold"/>
              </a:defRPr>
            </a:lvl1pPr>
            <a:lvl2pPr marL="456741" indent="0">
              <a:buFontTx/>
              <a:buNone/>
              <a:defRPr sz="1500">
                <a:solidFill>
                  <a:schemeClr val="bg1"/>
                </a:solidFill>
              </a:defRPr>
            </a:lvl2pPr>
            <a:lvl3pPr marL="913485" indent="0">
              <a:buFontTx/>
              <a:buNone/>
              <a:defRPr sz="1500">
                <a:solidFill>
                  <a:schemeClr val="bg1"/>
                </a:solidFill>
              </a:defRPr>
            </a:lvl3pPr>
            <a:lvl4pPr marL="1370226" indent="0">
              <a:buFontTx/>
              <a:buNone/>
              <a:defRPr sz="1500">
                <a:solidFill>
                  <a:schemeClr val="bg1"/>
                </a:solidFill>
              </a:defRPr>
            </a:lvl4pPr>
            <a:lvl5pPr marL="1826965" indent="0">
              <a:buFontTx/>
              <a:buNone/>
              <a:defRPr sz="1500">
                <a:solidFill>
                  <a:schemeClr val="bg1"/>
                </a:solidFill>
              </a:defRPr>
            </a:lvl5pPr>
          </a:lstStyle>
          <a:p>
            <a:pPr lvl="0"/>
            <a:r>
              <a:rPr lang="en-US" dirty="0"/>
              <a:t>Click to add an author</a:t>
            </a:r>
          </a:p>
        </p:txBody>
      </p:sp>
      <p:sp>
        <p:nvSpPr>
          <p:cNvPr id="8" name="Date Placeholder 7"/>
          <p:cNvSpPr>
            <a:spLocks noGrp="1"/>
          </p:cNvSpPr>
          <p:nvPr>
            <p:ph type="dt" sz="half" idx="19"/>
          </p:nvPr>
        </p:nvSpPr>
        <p:spPr>
          <a:xfrm>
            <a:off x="1438550" y="4430582"/>
            <a:ext cx="7083174" cy="335107"/>
          </a:xfrm>
          <a:prstGeom prst="rect">
            <a:avLst/>
          </a:prstGeom>
        </p:spPr>
        <p:txBody>
          <a:bodyPr lIns="91424" tIns="45711" rIns="91424" bIns="45711" anchor="t" anchorCtr="0">
            <a:noAutofit/>
          </a:bodyPr>
          <a:lstStyle>
            <a:lvl1pPr>
              <a:defRPr sz="1600" spc="-31">
                <a:solidFill>
                  <a:schemeClr val="tx1"/>
                </a:solidFill>
                <a:latin typeface="+mn-lt"/>
              </a:defRPr>
            </a:lvl1pPr>
          </a:lstStyle>
          <a:p>
            <a:fld id="{4AD69C48-1A55-A744-96DC-6BD26E535E94}" type="datetimeFigureOut">
              <a:rPr lang="en-US" smtClean="0"/>
              <a:t>1/4/2018</a:t>
            </a:fld>
            <a:endParaRPr lang="en-US"/>
          </a:p>
        </p:txBody>
      </p:sp>
      <p:sp>
        <p:nvSpPr>
          <p:cNvPr id="19" name="Title 18"/>
          <p:cNvSpPr>
            <a:spLocks noGrp="1"/>
          </p:cNvSpPr>
          <p:nvPr>
            <p:ph type="title" hasCustomPrompt="1"/>
          </p:nvPr>
        </p:nvSpPr>
        <p:spPr>
          <a:xfrm>
            <a:off x="1436972" y="1979097"/>
            <a:ext cx="7084753" cy="2437245"/>
          </a:xfrm>
          <a:prstGeom prst="rect">
            <a:avLst/>
          </a:prstGeom>
        </p:spPr>
        <p:txBody>
          <a:bodyPr wrap="square" anchor="b" anchorCtr="0">
            <a:noAutofit/>
          </a:bodyPr>
          <a:lstStyle>
            <a:lvl1pPr algn="l">
              <a:lnSpc>
                <a:spcPct val="95000"/>
              </a:lnSpc>
              <a:defRPr sz="6996" b="1" i="0" cap="none" spc="-31" baseline="0">
                <a:solidFill>
                  <a:schemeClr val="tx1"/>
                </a:solidFill>
                <a:latin typeface="+mj-lt"/>
              </a:defRPr>
            </a:lvl1pPr>
          </a:lstStyle>
          <a:p>
            <a:r>
              <a:rPr lang="en-US" dirty="0"/>
              <a:t>Click to add a title</a:t>
            </a:r>
          </a:p>
        </p:txBody>
      </p:sp>
      <p:pic>
        <p:nvPicPr>
          <p:cNvPr id="10" name="Picture 9" descr="profile logo copy.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3211" y="527468"/>
            <a:ext cx="1812367" cy="519545"/>
          </a:xfrm>
          <a:prstGeom prst="rect">
            <a:avLst/>
          </a:prstGeom>
        </p:spPr>
      </p:pic>
    </p:spTree>
    <p:extLst>
      <p:ext uri="{BB962C8B-B14F-4D97-AF65-F5344CB8AC3E}">
        <p14:creationId xmlns:p14="http://schemas.microsoft.com/office/powerpoint/2010/main" val="138067543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in Big Title">
    <p:spTree>
      <p:nvGrpSpPr>
        <p:cNvPr id="1" name=""/>
        <p:cNvGrpSpPr/>
        <p:nvPr/>
      </p:nvGrpSpPr>
      <p:grpSpPr>
        <a:xfrm>
          <a:off x="0" y="0"/>
          <a:ext cx="0" cy="0"/>
          <a:chOff x="0" y="0"/>
          <a:chExt cx="0" cy="0"/>
        </a:xfrm>
      </p:grpSpPr>
      <p:graphicFrame>
        <p:nvGraphicFramePr>
          <p:cNvPr id="178" name="Rectangle 773" hidden="1"/>
          <p:cNvGraphicFramePr>
            <a:graphicFrameLocks/>
          </p:cNvGraphicFramePr>
          <p:nvPr>
            <p:custDataLst>
              <p:tags r:id="rId2"/>
            </p:custDataLst>
          </p:nvPr>
        </p:nvGraphicFramePr>
        <p:xfrm>
          <a:off x="0" y="0"/>
          <a:ext cx="211612" cy="158750"/>
        </p:xfrm>
        <a:graphic>
          <a:graphicData uri="http://schemas.openxmlformats.org/presentationml/2006/ole">
            <mc:AlternateContent xmlns:mc="http://schemas.openxmlformats.org/markup-compatibility/2006">
              <mc:Choice xmlns:v="urn:schemas-microsoft-com:vml" Requires="v">
                <p:oleObj spid="_x0000_s14612"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12"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6" name="Rectangle 808"/>
          <p:cNvSpPr>
            <a:spLocks noGrp="1" noChangeArrowheads="1"/>
          </p:cNvSpPr>
          <p:nvPr>
            <p:ph type="ctrTitle" sz="quarter"/>
          </p:nvPr>
        </p:nvSpPr>
        <p:spPr>
          <a:xfrm>
            <a:off x="708170" y="2974957"/>
            <a:ext cx="10750260" cy="681038"/>
          </a:xfrm>
          <a:prstGeom prst="rect">
            <a:avLst/>
          </a:prstGeom>
        </p:spPr>
        <p:txBody>
          <a:bodyPr anchor="ctr"/>
          <a:lstStyle>
            <a:lvl1pPr algn="ctr" rtl="0" eaLnBrk="0" fontAlgn="base" hangingPunct="0">
              <a:spcBef>
                <a:spcPct val="0"/>
              </a:spcBef>
              <a:spcAft>
                <a:spcPct val="0"/>
              </a:spcAft>
              <a:defRPr lang="en-US" sz="6000" b="0" dirty="0">
                <a:solidFill>
                  <a:schemeClr val="accent1"/>
                </a:solidFill>
                <a:latin typeface="+mj-lt"/>
                <a:ea typeface="+mj-ea"/>
                <a:cs typeface="+mj-cs"/>
              </a:defRPr>
            </a:lvl1pPr>
          </a:lstStyle>
          <a:p>
            <a:r>
              <a:rPr lang="en-US"/>
              <a:t>Click to edit Master title style</a:t>
            </a:r>
            <a:endParaRPr lang="en-US" dirty="0"/>
          </a:p>
        </p:txBody>
      </p:sp>
      <p:sp>
        <p:nvSpPr>
          <p:cNvPr id="10"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1"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8" name="Picture 7"/>
          <p:cNvPicPr>
            <a:picLocks noChangeAspect="1"/>
          </p:cNvPicPr>
          <p:nvPr userDrawn="1"/>
        </p:nvPicPr>
        <p:blipFill>
          <a:blip r:embed="rId5"/>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0864262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 Thri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88821" cy="6857998"/>
          </a:xfrm>
          <a:prstGeom prst="rect">
            <a:avLst/>
          </a:prstGeom>
        </p:spPr>
      </p:pic>
      <p:sp>
        <p:nvSpPr>
          <p:cNvPr id="5" name="TextBox 4"/>
          <p:cNvSpPr txBox="1"/>
          <p:nvPr userDrawn="1"/>
        </p:nvSpPr>
        <p:spPr>
          <a:xfrm>
            <a:off x="7824141" y="331846"/>
            <a:ext cx="3909530" cy="400110"/>
          </a:xfrm>
          <a:prstGeom prst="rect">
            <a:avLst/>
          </a:prstGeom>
          <a:noFill/>
        </p:spPr>
        <p:txBody>
          <a:bodyPr wrap="square" rtlCol="0">
            <a:spAutoFit/>
          </a:bodyPr>
          <a:lstStyle/>
          <a:p>
            <a:pPr algn="r"/>
            <a:r>
              <a:rPr lang="en-CA" sz="1999" dirty="0">
                <a:solidFill>
                  <a:schemeClr val="bg1"/>
                </a:solidFill>
                <a:latin typeface="Avenir Next Medium"/>
              </a:rPr>
              <a:t>#</a:t>
            </a:r>
            <a:r>
              <a:rPr lang="en-CA" sz="1999" dirty="0">
                <a:solidFill>
                  <a:schemeClr val="bg1"/>
                </a:solidFill>
                <a:latin typeface="Avenir Next Regular"/>
              </a:rPr>
              <a:t>Intuit</a:t>
            </a:r>
            <a:r>
              <a:rPr lang="en-CA" sz="1999" dirty="0">
                <a:solidFill>
                  <a:schemeClr val="bg1"/>
                </a:solidFill>
                <a:latin typeface="Avenir Next Medium"/>
              </a:rPr>
              <a:t>THRIVE</a:t>
            </a:r>
          </a:p>
        </p:txBody>
      </p:sp>
      <p:sp>
        <p:nvSpPr>
          <p:cNvPr id="6" name="Title 1"/>
          <p:cNvSpPr>
            <a:spLocks noGrp="1"/>
          </p:cNvSpPr>
          <p:nvPr>
            <p:ph type="ctrTitle"/>
          </p:nvPr>
        </p:nvSpPr>
        <p:spPr>
          <a:xfrm>
            <a:off x="804691" y="1087338"/>
            <a:ext cx="9835853" cy="2387600"/>
          </a:xfrm>
        </p:spPr>
        <p:txBody>
          <a:bodyPr anchor="b"/>
          <a:lstStyle>
            <a:lvl1pPr algn="l">
              <a:defRPr sz="4799">
                <a:solidFill>
                  <a:schemeClr val="bg1"/>
                </a:solidFill>
              </a:defRPr>
            </a:lvl1pPr>
          </a:lstStyle>
          <a:p>
            <a:r>
              <a:rPr lang="en-US"/>
              <a:t>Click to edit Master title style</a:t>
            </a:r>
            <a:endParaRPr lang="en-CA" dirty="0"/>
          </a:p>
        </p:txBody>
      </p:sp>
      <p:sp>
        <p:nvSpPr>
          <p:cNvPr id="8" name="Subtitle 2"/>
          <p:cNvSpPr>
            <a:spLocks noGrp="1"/>
          </p:cNvSpPr>
          <p:nvPr>
            <p:ph type="subTitle" idx="1"/>
          </p:nvPr>
        </p:nvSpPr>
        <p:spPr>
          <a:xfrm>
            <a:off x="804691" y="3567014"/>
            <a:ext cx="9835853" cy="1655763"/>
          </a:xfrm>
        </p:spPr>
        <p:txBody>
          <a:bodyPr/>
          <a:lstStyle>
            <a:lvl1pPr marL="0" indent="0" algn="l">
              <a:buNone/>
              <a:defRPr sz="2399">
                <a:solidFill>
                  <a:schemeClr val="bg1"/>
                </a:solidFill>
              </a:defRPr>
            </a:lvl1pPr>
            <a:lvl2pPr marL="457064" indent="0" algn="ctr">
              <a:buNone/>
              <a:defRPr sz="1999"/>
            </a:lvl2pPr>
            <a:lvl3pPr marL="914126" indent="0" algn="ctr">
              <a:buNone/>
              <a:defRPr sz="1799"/>
            </a:lvl3pPr>
            <a:lvl4pPr marL="1371190" indent="0" algn="ctr">
              <a:buNone/>
              <a:defRPr sz="1600"/>
            </a:lvl4pPr>
            <a:lvl5pPr marL="1828252" indent="0" algn="ctr">
              <a:buNone/>
              <a:defRPr sz="1600"/>
            </a:lvl5pPr>
            <a:lvl6pPr marL="2285314" indent="0" algn="ctr">
              <a:buNone/>
              <a:defRPr sz="1600"/>
            </a:lvl6pPr>
            <a:lvl7pPr marL="2742376" indent="0" algn="ctr">
              <a:buNone/>
              <a:defRPr sz="1600"/>
            </a:lvl7pPr>
            <a:lvl8pPr marL="3199440" indent="0" algn="ctr">
              <a:buNone/>
              <a:defRPr sz="1600"/>
            </a:lvl8pPr>
            <a:lvl9pPr marL="3656504" indent="0" algn="ctr">
              <a:buNone/>
              <a:defRPr sz="1600"/>
            </a:lvl9pPr>
          </a:lstStyle>
          <a:p>
            <a:r>
              <a:rPr lang="en-US"/>
              <a:t>Click to edit Master subtitle style</a:t>
            </a:r>
            <a:endParaRPr lang="en-CA" dirty="0"/>
          </a:p>
        </p:txBody>
      </p:sp>
    </p:spTree>
    <p:extLst>
      <p:ext uri="{BB962C8B-B14F-4D97-AF65-F5344CB8AC3E}">
        <p14:creationId xmlns:p14="http://schemas.microsoft.com/office/powerpoint/2010/main" val="162377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 Title Slide">
    <p:spTree>
      <p:nvGrpSpPr>
        <p:cNvPr id="1" name=""/>
        <p:cNvGrpSpPr/>
        <p:nvPr/>
      </p:nvGrpSpPr>
      <p:grpSpPr>
        <a:xfrm>
          <a:off x="0" y="0"/>
          <a:ext cx="0" cy="0"/>
          <a:chOff x="0" y="0"/>
          <a:chExt cx="0" cy="0"/>
        </a:xfrm>
      </p:grpSpPr>
      <p:sp>
        <p:nvSpPr>
          <p:cNvPr id="8" name="Rectangle 7"/>
          <p:cNvSpPr/>
          <p:nvPr userDrawn="1"/>
        </p:nvSpPr>
        <p:spPr>
          <a:xfrm>
            <a:off x="0" y="2529584"/>
            <a:ext cx="12188824" cy="2587831"/>
          </a:xfrm>
          <a:prstGeom prst="rect">
            <a:avLst/>
          </a:prstGeom>
          <a:gradFill>
            <a:gsLst>
              <a:gs pos="0">
                <a:srgbClr val="FFFFFF">
                  <a:alpha val="10000"/>
                </a:srgbClr>
              </a:gs>
              <a:gs pos="100000">
                <a:srgbClr val="FFFFF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aphicFrame>
        <p:nvGraphicFramePr>
          <p:cNvPr id="178" name="Rectangle 773" hidden="1"/>
          <p:cNvGraphicFramePr>
            <a:graphicFrameLocks/>
          </p:cNvGraphicFramePr>
          <p:nvPr>
            <p:custDataLst>
              <p:tags r:id="rId2"/>
            </p:custDataLst>
          </p:nvPr>
        </p:nvGraphicFramePr>
        <p:xfrm>
          <a:off x="0" y="0"/>
          <a:ext cx="211612" cy="158750"/>
        </p:xfrm>
        <a:graphic>
          <a:graphicData uri="http://schemas.openxmlformats.org/presentationml/2006/ole">
            <mc:AlternateContent xmlns:mc="http://schemas.openxmlformats.org/markup-compatibility/2006">
              <mc:Choice xmlns:v="urn:schemas-microsoft-com:vml" Requires="v">
                <p:oleObj spid="_x0000_s13589"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12"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6" name="Rectangle 808"/>
          <p:cNvSpPr>
            <a:spLocks noGrp="1" noChangeArrowheads="1"/>
          </p:cNvSpPr>
          <p:nvPr>
            <p:ph type="ctrTitle" sz="quarter"/>
          </p:nvPr>
        </p:nvSpPr>
        <p:spPr>
          <a:xfrm>
            <a:off x="647593" y="3226896"/>
            <a:ext cx="10742720" cy="681038"/>
          </a:xfrm>
          <a:prstGeom prst="rect">
            <a:avLst/>
          </a:prstGeom>
        </p:spPr>
        <p:txBody>
          <a:bodyPr anchor="b"/>
          <a:lstStyle>
            <a:lvl1pPr algn="l">
              <a:defRPr sz="4200" b="0">
                <a:solidFill>
                  <a:schemeClr val="accent1"/>
                </a:solidFill>
                <a:latin typeface="+mj-lt"/>
              </a:defRPr>
            </a:lvl1pPr>
          </a:lstStyle>
          <a:p>
            <a:r>
              <a:rPr lang="en-US"/>
              <a:t>Click to edit Master title style</a:t>
            </a:r>
            <a:endParaRPr lang="en-US" dirty="0"/>
          </a:p>
        </p:txBody>
      </p:sp>
      <p:sp>
        <p:nvSpPr>
          <p:cNvPr id="2857" name="Rectangle 809"/>
          <p:cNvSpPr>
            <a:spLocks noGrp="1" noChangeArrowheads="1"/>
          </p:cNvSpPr>
          <p:nvPr>
            <p:ph type="subTitle" sz="quarter" idx="1"/>
          </p:nvPr>
        </p:nvSpPr>
        <p:spPr>
          <a:xfrm>
            <a:off x="646849" y="4086856"/>
            <a:ext cx="10743463" cy="388937"/>
          </a:xfrm>
          <a:prstGeom prst="rect">
            <a:avLst/>
          </a:prstGeom>
        </p:spPr>
        <p:txBody>
          <a:bodyPr tIns="0" bIns="0"/>
          <a:lstStyle>
            <a:lvl1pPr marL="0" indent="0">
              <a:buFont typeface="Times" pitchFamily="18" charset="0"/>
              <a:buNone/>
              <a:defRPr sz="2800">
                <a:solidFill>
                  <a:schemeClr val="accent1"/>
                </a:solidFill>
                <a:latin typeface="+mj-lt"/>
              </a:defRPr>
            </a:lvl1pPr>
          </a:lstStyle>
          <a:p>
            <a:r>
              <a:rPr lang="en-US" dirty="0"/>
              <a:t>Click to edit Master subtitle style</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26607" r="29316" b="1"/>
          <a:stretch/>
        </p:blipFill>
        <p:spPr>
          <a:xfrm>
            <a:off x="9073244" y="0"/>
            <a:ext cx="3115581" cy="3171206"/>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26607" r="29316" b="1"/>
          <a:stretch/>
        </p:blipFill>
        <p:spPr>
          <a:xfrm>
            <a:off x="9073244" y="0"/>
            <a:ext cx="3115581" cy="3171206"/>
          </a:xfrm>
          <a:prstGeom prst="rect">
            <a:avLst/>
          </a:prstGeom>
        </p:spPr>
      </p:pic>
      <p:sp>
        <p:nvSpPr>
          <p:cNvPr id="3" name="Text Placeholder 2"/>
          <p:cNvSpPr>
            <a:spLocks noGrp="1"/>
          </p:cNvSpPr>
          <p:nvPr>
            <p:ph type="body" sz="quarter" idx="10"/>
          </p:nvPr>
        </p:nvSpPr>
        <p:spPr>
          <a:xfrm>
            <a:off x="661896" y="5134067"/>
            <a:ext cx="4365716" cy="547688"/>
          </a:xfrm>
          <a:prstGeom prst="rect">
            <a:avLst/>
          </a:prstGeom>
        </p:spPr>
        <p:txBody>
          <a:bodyPr/>
          <a:lstStyle>
            <a:lvl1pPr marL="0" indent="0">
              <a:buNone/>
              <a:defRPr sz="2000">
                <a:solidFill>
                  <a:schemeClr val="tx2"/>
                </a:solidFill>
                <a:latin typeface="+mj-lt"/>
              </a:defRPr>
            </a:lvl1pPr>
          </a:lstStyle>
          <a:p>
            <a:pPr lvl="0"/>
            <a:r>
              <a:rPr lang="en-US"/>
              <a:t>Click to edit Master text styles</a:t>
            </a:r>
          </a:p>
        </p:txBody>
      </p:sp>
      <p:sp>
        <p:nvSpPr>
          <p:cNvPr id="10"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2"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4" name="Picture 13"/>
          <p:cNvPicPr>
            <a:picLocks noChangeAspect="1"/>
          </p:cNvPicPr>
          <p:nvPr userDrawn="1"/>
        </p:nvPicPr>
        <p:blipFill>
          <a:blip r:embed="rId6"/>
          <a:stretch>
            <a:fillRect/>
          </a:stretch>
        </p:blipFill>
        <p:spPr>
          <a:xfrm>
            <a:off x="9523412" y="702469"/>
            <a:ext cx="2802894" cy="1235267"/>
          </a:xfrm>
          <a:prstGeom prst="rect">
            <a:avLst/>
          </a:prstGeom>
        </p:spPr>
      </p:pic>
    </p:spTree>
    <p:extLst>
      <p:ext uri="{BB962C8B-B14F-4D97-AF65-F5344CB8AC3E}">
        <p14:creationId xmlns:p14="http://schemas.microsoft.com/office/powerpoint/2010/main" val="1662266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ig Idea - Stylized">
    <p:spTree>
      <p:nvGrpSpPr>
        <p:cNvPr id="1" name=""/>
        <p:cNvGrpSpPr/>
        <p:nvPr/>
      </p:nvGrpSpPr>
      <p:grpSpPr>
        <a:xfrm>
          <a:off x="0" y="0"/>
          <a:ext cx="0" cy="0"/>
          <a:chOff x="0" y="0"/>
          <a:chExt cx="0" cy="0"/>
        </a:xfrm>
      </p:grpSpPr>
      <p:sp>
        <p:nvSpPr>
          <p:cNvPr id="3" name="Rectangle 2"/>
          <p:cNvSpPr/>
          <p:nvPr/>
        </p:nvSpPr>
        <p:spPr>
          <a:xfrm>
            <a:off x="0" y="1877291"/>
            <a:ext cx="12188825" cy="2587831"/>
          </a:xfrm>
          <a:prstGeom prst="rect">
            <a:avLst/>
          </a:prstGeom>
          <a:solidFill>
            <a:srgbClr val="FFFFFF">
              <a:alpha val="66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Rectangle 808"/>
          <p:cNvSpPr>
            <a:spLocks noGrp="1" noChangeArrowheads="1"/>
          </p:cNvSpPr>
          <p:nvPr>
            <p:ph type="ctrTitle" sz="quarter"/>
          </p:nvPr>
        </p:nvSpPr>
        <p:spPr>
          <a:xfrm>
            <a:off x="279773" y="2855650"/>
            <a:ext cx="11589728" cy="681038"/>
          </a:xfrm>
          <a:prstGeom prst="rect">
            <a:avLst/>
          </a:prstGeom>
        </p:spPr>
        <p:txBody>
          <a:bodyPr anchor="ctr"/>
          <a:lstStyle>
            <a:lvl1pPr algn="ctr" rtl="0" eaLnBrk="0" fontAlgn="base" hangingPunct="0">
              <a:spcBef>
                <a:spcPct val="0"/>
              </a:spcBef>
              <a:spcAft>
                <a:spcPct val="0"/>
              </a:spcAft>
              <a:defRPr lang="en-US" sz="48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cxnSp>
        <p:nvCxnSpPr>
          <p:cNvPr id="6" name="Straight Connector 5"/>
          <p:cNvCxnSpPr/>
          <p:nvPr userDrawn="1"/>
        </p:nvCxnSpPr>
        <p:spPr bwMode="auto">
          <a:xfrm>
            <a:off x="0" y="1877290"/>
            <a:ext cx="12188825" cy="0"/>
          </a:xfrm>
          <a:prstGeom prst="line">
            <a:avLst/>
          </a:prstGeom>
          <a:solidFill>
            <a:schemeClr val="accent1"/>
          </a:solidFill>
          <a:ln w="9525" cap="flat" cmpd="sng" algn="ctr">
            <a:gradFill>
              <a:gsLst>
                <a:gs pos="31000">
                  <a:srgbClr val="7F92C1"/>
                </a:gs>
                <a:gs pos="0">
                  <a:schemeClr val="accent1"/>
                </a:gs>
                <a:gs pos="100000">
                  <a:schemeClr val="accent1">
                    <a:lumMod val="20000"/>
                    <a:lumOff val="80000"/>
                  </a:schemeClr>
                </a:gs>
              </a:gsLst>
              <a:lin ang="2700000" scaled="0"/>
            </a:gradFill>
            <a:prstDash val="solid"/>
            <a:round/>
            <a:headEnd type="none" w="sm" len="sm"/>
            <a:tailEnd type="none" w="sm" len="sm"/>
          </a:ln>
          <a:effectLst/>
        </p:spPr>
      </p:cxnSp>
      <p:cxnSp>
        <p:nvCxnSpPr>
          <p:cNvPr id="8" name="Straight Connector 7"/>
          <p:cNvCxnSpPr/>
          <p:nvPr/>
        </p:nvCxnSpPr>
        <p:spPr bwMode="auto">
          <a:xfrm>
            <a:off x="0" y="4465121"/>
            <a:ext cx="12188825" cy="0"/>
          </a:xfrm>
          <a:prstGeom prst="line">
            <a:avLst/>
          </a:prstGeom>
          <a:solidFill>
            <a:schemeClr val="accent1"/>
          </a:solidFill>
          <a:ln w="9525" cap="flat" cmpd="sng" algn="ctr">
            <a:gradFill>
              <a:gsLst>
                <a:gs pos="72000">
                  <a:srgbClr val="7F92C1"/>
                </a:gs>
                <a:gs pos="100000">
                  <a:schemeClr val="accent1"/>
                </a:gs>
                <a:gs pos="0">
                  <a:schemeClr val="accent1">
                    <a:lumMod val="20000"/>
                    <a:lumOff val="80000"/>
                  </a:schemeClr>
                </a:gs>
              </a:gsLst>
              <a:lin ang="2700000" scaled="0"/>
            </a:gradFill>
            <a:prstDash val="solid"/>
            <a:round/>
            <a:headEnd type="none" w="sm" len="sm"/>
            <a:tailEnd type="none" w="sm" len="sm"/>
          </a:ln>
          <a:effectLst/>
        </p:spPr>
      </p:cxnSp>
      <p:sp>
        <p:nvSpPr>
          <p:cNvPr id="13"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4"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1" name="Picture 10"/>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387514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2"/>
          <p:cNvSpPr>
            <a:spLocks noGrp="1"/>
          </p:cNvSpPr>
          <p:nvPr>
            <p:ph idx="1"/>
          </p:nvPr>
        </p:nvSpPr>
        <p:spPr>
          <a:xfrm>
            <a:off x="303213" y="990600"/>
            <a:ext cx="11582400" cy="5410200"/>
          </a:xfrm>
          <a:prstGeom prst="rect">
            <a:avLst/>
          </a:prstGeom>
        </p:spPr>
        <p:txBody>
          <a:bodyPr/>
          <a:lstStyle>
            <a:lvl1pPr marL="233363" indent="-233363">
              <a:spcBef>
                <a:spcPts val="600"/>
              </a:spcBef>
              <a:spcAft>
                <a:spcPts val="600"/>
              </a:spcAft>
              <a:buClr>
                <a:schemeClr val="accent1"/>
              </a:buClr>
              <a:buFont typeface="Wingdings" panose="05000000000000000000" pitchFamily="2" charset="2"/>
              <a:buChar char="v"/>
              <a:defRPr sz="2600">
                <a:solidFill>
                  <a:schemeClr val="tx2"/>
                </a:solidFill>
              </a:defRPr>
            </a:lvl1pPr>
            <a:lvl2pPr marL="742950" indent="-285750">
              <a:spcBef>
                <a:spcPts val="600"/>
              </a:spcBef>
              <a:spcAft>
                <a:spcPts val="600"/>
              </a:spcAft>
              <a:buClr>
                <a:schemeClr val="accent1"/>
              </a:buClr>
              <a:buFont typeface="Wingdings" panose="05000000000000000000" pitchFamily="2" charset="2"/>
              <a:buChar char="Ø"/>
              <a:defRPr sz="2400">
                <a:solidFill>
                  <a:schemeClr val="tx2"/>
                </a:solidFill>
              </a:defRPr>
            </a:lvl2pPr>
            <a:lvl3pPr marL="1143000" indent="-228600">
              <a:spcBef>
                <a:spcPts val="600"/>
              </a:spcBef>
              <a:spcAft>
                <a:spcPts val="600"/>
              </a:spcAft>
              <a:buClr>
                <a:schemeClr val="accent1"/>
              </a:buClr>
              <a:buFont typeface="Wingdings" panose="05000000000000000000" pitchFamily="2" charset="2"/>
              <a:buChar char="Ø"/>
              <a:defRPr sz="2200">
                <a:solidFill>
                  <a:schemeClr val="tx2"/>
                </a:solidFill>
              </a:defRPr>
            </a:lvl3pPr>
            <a:lvl4pPr marL="1600200" indent="-228600">
              <a:spcBef>
                <a:spcPts val="600"/>
              </a:spcBef>
              <a:spcAft>
                <a:spcPts val="600"/>
              </a:spcAft>
              <a:buClr>
                <a:schemeClr val="accent1"/>
              </a:buClr>
              <a:buFont typeface="Wingdings" panose="05000000000000000000" pitchFamily="2" charset="2"/>
              <a:buChar char="Ø"/>
              <a:defRPr sz="2000">
                <a:solidFill>
                  <a:schemeClr val="tx2"/>
                </a:solidFill>
              </a:defRPr>
            </a:lvl4pPr>
            <a:lvl5pPr marL="2057400" indent="-228600">
              <a:spcBef>
                <a:spcPts val="600"/>
              </a:spcBef>
              <a:spcAft>
                <a:spcPts val="600"/>
              </a:spcAft>
              <a:buClr>
                <a:schemeClr val="accent1"/>
              </a:buClr>
              <a:buFont typeface="Wingdings" panose="05000000000000000000" pitchFamily="2" charset="2"/>
              <a:buChar char="Ø"/>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6"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7"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0" name="Picture 9"/>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8368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5"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6"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8" name="Picture 7"/>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00029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4"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6" name="Picture 5"/>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116173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no logo - w/pg# &amp; confidential tag">
    <p:spTree>
      <p:nvGrpSpPr>
        <p:cNvPr id="1" name=""/>
        <p:cNvGrpSpPr/>
        <p:nvPr/>
      </p:nvGrpSpPr>
      <p:grpSpPr>
        <a:xfrm>
          <a:off x="0" y="0"/>
          <a:ext cx="0" cy="0"/>
          <a:chOff x="0" y="0"/>
          <a:chExt cx="0" cy="0"/>
        </a:xfrm>
      </p:grpSpPr>
      <p:sp>
        <p:nvSpPr>
          <p:cNvPr id="5"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E37FC1EB-0E93-49BC-A789-875D1A7F4D79}"/>
              </a:ext>
            </a:extLst>
          </p:cNvPr>
          <p:cNvPicPr>
            <a:picLocks noChangeAspect="1"/>
          </p:cNvPicPr>
          <p:nvPr userDrawn="1"/>
        </p:nvPicPr>
        <p:blipFill>
          <a:blip r:embed="rId2"/>
          <a:stretch>
            <a:fillRect/>
          </a:stretch>
        </p:blipFill>
        <p:spPr>
          <a:xfrm>
            <a:off x="10437812" y="6171784"/>
            <a:ext cx="1548420" cy="682406"/>
          </a:xfrm>
          <a:prstGeom prst="rect">
            <a:avLst/>
          </a:prstGeom>
        </p:spPr>
      </p:pic>
    </p:spTree>
    <p:extLst>
      <p:ext uri="{BB962C8B-B14F-4D97-AF65-F5344CB8AC3E}">
        <p14:creationId xmlns:p14="http://schemas.microsoft.com/office/powerpoint/2010/main" val="384887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TL with lt gray box">
    <p:spTree>
      <p:nvGrpSpPr>
        <p:cNvPr id="1" name=""/>
        <p:cNvGrpSpPr/>
        <p:nvPr/>
      </p:nvGrpSpPr>
      <p:grpSpPr>
        <a:xfrm>
          <a:off x="0" y="0"/>
          <a:ext cx="0" cy="0"/>
          <a:chOff x="0" y="0"/>
          <a:chExt cx="0" cy="0"/>
        </a:xfrm>
      </p:grpSpPr>
      <p:sp>
        <p:nvSpPr>
          <p:cNvPr id="3" name="Rectangle 2"/>
          <p:cNvSpPr/>
          <p:nvPr/>
        </p:nvSpPr>
        <p:spPr>
          <a:xfrm>
            <a:off x="1" y="1066800"/>
            <a:ext cx="12188825" cy="5127008"/>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0" name="Rectangle 9"/>
          <p:cNvSpPr/>
          <p:nvPr userDrawn="1"/>
        </p:nvSpPr>
        <p:spPr>
          <a:xfrm>
            <a:off x="1" y="1066800"/>
            <a:ext cx="12188825" cy="5127008"/>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7"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9" name="Picture 8"/>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14219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and Tex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5029200" cy="6382693"/>
          </a:xfrm>
          <a:prstGeom prst="rect">
            <a:avLst/>
          </a:prstGeom>
        </p:spPr>
        <p:txBody>
          <a:bodyPr anchor="ctr"/>
          <a:lstStyle>
            <a:lvl1pPr marL="0" indent="0" algn="ctr">
              <a:buNone/>
              <a:defRPr/>
            </a:lvl1pPr>
          </a:lstStyle>
          <a:p>
            <a:r>
              <a:rPr lang="en-US" dirty="0"/>
              <a:t>This is a picture placeholder</a:t>
            </a:r>
          </a:p>
        </p:txBody>
      </p:sp>
      <p:sp>
        <p:nvSpPr>
          <p:cNvPr id="10" name="Text Placeholder 9"/>
          <p:cNvSpPr>
            <a:spLocks noGrp="1"/>
          </p:cNvSpPr>
          <p:nvPr>
            <p:ph type="body" sz="quarter" idx="12"/>
          </p:nvPr>
        </p:nvSpPr>
        <p:spPr>
          <a:xfrm>
            <a:off x="5775325" y="304800"/>
            <a:ext cx="6111875" cy="724277"/>
          </a:xfrm>
          <a:prstGeom prst="rect">
            <a:avLst/>
          </a:prstGeom>
        </p:spPr>
        <p:txBody>
          <a:bodyPr anchor="t"/>
          <a:lstStyle>
            <a:lvl1pPr marL="0" indent="0" algn="ctr">
              <a:buNone/>
              <a:defRPr sz="3200">
                <a:solidFill>
                  <a:schemeClr val="accent1"/>
                </a:solidFill>
                <a:latin typeface="+mj-lt"/>
              </a:defRPr>
            </a:lvl1pPr>
          </a:lstStyle>
          <a:p>
            <a:pPr lvl="0"/>
            <a:r>
              <a:rPr lang="en-US"/>
              <a:t>Click to edit Master text styles</a:t>
            </a:r>
          </a:p>
        </p:txBody>
      </p:sp>
      <p:sp>
        <p:nvSpPr>
          <p:cNvPr id="12" name="Text Placeholder 11"/>
          <p:cNvSpPr>
            <a:spLocks noGrp="1"/>
          </p:cNvSpPr>
          <p:nvPr>
            <p:ph type="body" sz="quarter" idx="13"/>
          </p:nvPr>
        </p:nvSpPr>
        <p:spPr>
          <a:xfrm>
            <a:off x="5775325" y="1279437"/>
            <a:ext cx="6111874" cy="5103256"/>
          </a:xfrm>
          <a:prstGeom prst="rect">
            <a:avLst/>
          </a:prstGeom>
        </p:spPr>
        <p:txBody>
          <a:bodyPr/>
          <a:lstStyle>
            <a:lvl1pPr marL="233363" indent="-233363">
              <a:spcAft>
                <a:spcPts val="1200"/>
              </a:spcAft>
              <a:buClr>
                <a:srgbClr val="365EBF"/>
              </a:buClr>
              <a:buFont typeface="Wingdings" panose="05000000000000000000" pitchFamily="2" charset="2"/>
              <a:buChar char="v"/>
              <a:defRPr sz="2400">
                <a:solidFill>
                  <a:schemeClr val="tx2"/>
                </a:solidFill>
              </a:defRPr>
            </a:lvl1pPr>
            <a:lvl2pPr marL="742950" indent="-285750">
              <a:spcAft>
                <a:spcPts val="1200"/>
              </a:spcAft>
              <a:buClr>
                <a:schemeClr val="accent1"/>
              </a:buClr>
              <a:buFont typeface="Wingdings" panose="05000000000000000000" pitchFamily="2" charset="2"/>
              <a:buChar char="Ø"/>
              <a:defRPr sz="2000">
                <a:solidFill>
                  <a:schemeClr val="tx2"/>
                </a:solidFill>
              </a:defRPr>
            </a:lvl2pPr>
            <a:lvl3pPr marL="1143000" indent="-228600">
              <a:spcAft>
                <a:spcPts val="1200"/>
              </a:spcAft>
              <a:buClr>
                <a:schemeClr val="accent1"/>
              </a:buClr>
              <a:buFont typeface="Wingdings" panose="05000000000000000000" pitchFamily="2" charset="2"/>
              <a:buChar char="Ø"/>
              <a:defRPr sz="1800">
                <a:solidFill>
                  <a:schemeClr val="tx2"/>
                </a:solidFill>
              </a:defRPr>
            </a:lvl3pPr>
            <a:lvl4pPr marL="1600200" indent="-228600">
              <a:spcAft>
                <a:spcPts val="1200"/>
              </a:spcAft>
              <a:buClr>
                <a:schemeClr val="accent1"/>
              </a:buClr>
              <a:buFont typeface="Wingdings" panose="05000000000000000000" pitchFamily="2" charset="2"/>
              <a:buChar char="Ø"/>
              <a:defRPr sz="1600">
                <a:solidFill>
                  <a:schemeClr val="tx2"/>
                </a:solidFill>
              </a:defRPr>
            </a:lvl4pPr>
            <a:lvl5pPr marL="2057400" indent="-228600">
              <a:spcAft>
                <a:spcPts val="1200"/>
              </a:spcAft>
              <a:buClr>
                <a:schemeClr val="accent1"/>
              </a:buClr>
              <a:buFont typeface="Wingdings" panose="05000000000000000000" pitchFamily="2" charset="2"/>
              <a:buChar char="Ø"/>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9"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9" name="Picture 8"/>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77803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869200"/>
      </p:ext>
    </p:extLst>
  </p:cSld>
  <p:clrMap bg1="lt1" tx1="dk1" bg2="lt2" tx2="dk2" accent1="accent1" accent2="accent2" accent3="accent3" accent4="accent4" accent5="accent5" accent6="accent6" hlink="hlink" folHlink="folHlink"/>
  <p:sldLayoutIdLst>
    <p:sldLayoutId id="2147483811" r:id="rId1"/>
    <p:sldLayoutId id="2147483802" r:id="rId2"/>
    <p:sldLayoutId id="2147483797" r:id="rId3"/>
    <p:sldLayoutId id="2147483795" r:id="rId4"/>
    <p:sldLayoutId id="2147483796" r:id="rId5"/>
    <p:sldLayoutId id="2147483798" r:id="rId6"/>
    <p:sldLayoutId id="2147483799" r:id="rId7"/>
    <p:sldLayoutId id="2147483800" r:id="rId8"/>
    <p:sldLayoutId id="2147483801" r:id="rId9"/>
    <p:sldLayoutId id="2147483803" r:id="rId10"/>
    <p:sldLayoutId id="21474838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diagramDrawing" Target="../diagrams/drawing13.xml"/><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diagramColors" Target="../diagrams/colors1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2.xml"/><Relationship Id="rId11" Type="http://schemas.openxmlformats.org/officeDocument/2006/relationships/diagramQuickStyle" Target="../diagrams/quickStyle13.xml"/><Relationship Id="rId5" Type="http://schemas.openxmlformats.org/officeDocument/2006/relationships/diagramQuickStyle" Target="../diagrams/quickStyle12.xml"/><Relationship Id="rId10" Type="http://schemas.openxmlformats.org/officeDocument/2006/relationships/diagramLayout" Target="../diagrams/layout13.xml"/><Relationship Id="rId4" Type="http://schemas.openxmlformats.org/officeDocument/2006/relationships/diagramLayout" Target="../diagrams/layout12.xml"/><Relationship Id="rId9" Type="http://schemas.openxmlformats.org/officeDocument/2006/relationships/diagramData" Target="../diagrams/data13.xml"/></Relationships>
</file>

<file path=ppt/slides/_rels/slide11.xml.rels><?xml version="1.0" encoding="UTF-8" standalone="yes"?>
<Relationships xmlns="http://schemas.openxmlformats.org/package/2006/relationships"><Relationship Id="rId8" Type="http://schemas.microsoft.com/office/2007/relationships/diagramDrawing" Target="../diagrams/drawing14.xml"/><Relationship Id="rId13" Type="http://schemas.microsoft.com/office/2007/relationships/diagramDrawing" Target="../diagrams/drawing15.xml"/><Relationship Id="rId3" Type="http://schemas.openxmlformats.org/officeDocument/2006/relationships/image" Target="../media/image11.png"/><Relationship Id="rId7" Type="http://schemas.openxmlformats.org/officeDocument/2006/relationships/diagramColors" Target="../diagrams/colors14.xml"/><Relationship Id="rId12" Type="http://schemas.openxmlformats.org/officeDocument/2006/relationships/diagramColors" Target="../diagrams/colors1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4.xml"/><Relationship Id="rId11" Type="http://schemas.openxmlformats.org/officeDocument/2006/relationships/diagramQuickStyle" Target="../diagrams/quickStyle15.xml"/><Relationship Id="rId5" Type="http://schemas.openxmlformats.org/officeDocument/2006/relationships/diagramLayout" Target="../diagrams/layout14.xml"/><Relationship Id="rId10" Type="http://schemas.openxmlformats.org/officeDocument/2006/relationships/diagramLayout" Target="../diagrams/layout15.xml"/><Relationship Id="rId4" Type="http://schemas.openxmlformats.org/officeDocument/2006/relationships/diagramData" Target="../diagrams/data14.xml"/><Relationship Id="rId9" Type="http://schemas.openxmlformats.org/officeDocument/2006/relationships/diagramData" Target="../diagrams/data15.xml"/></Relationships>
</file>

<file path=ppt/slides/_rels/slide12.xml.rels><?xml version="1.0" encoding="UTF-8" standalone="yes"?>
<Relationships xmlns="http://schemas.openxmlformats.org/package/2006/relationships"><Relationship Id="rId8" Type="http://schemas.microsoft.com/office/2007/relationships/diagramDrawing" Target="../diagrams/drawing16.xml"/><Relationship Id="rId13" Type="http://schemas.microsoft.com/office/2007/relationships/diagramDrawing" Target="../diagrams/drawing17.xml"/><Relationship Id="rId3" Type="http://schemas.openxmlformats.org/officeDocument/2006/relationships/image" Target="../media/image12.png"/><Relationship Id="rId7" Type="http://schemas.openxmlformats.org/officeDocument/2006/relationships/diagramColors" Target="../diagrams/colors16.xml"/><Relationship Id="rId12" Type="http://schemas.openxmlformats.org/officeDocument/2006/relationships/diagramColors" Target="../diagrams/colors17.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16.xml"/><Relationship Id="rId11" Type="http://schemas.openxmlformats.org/officeDocument/2006/relationships/diagramQuickStyle" Target="../diagrams/quickStyle17.xml"/><Relationship Id="rId5" Type="http://schemas.openxmlformats.org/officeDocument/2006/relationships/diagramLayout" Target="../diagrams/layout16.xml"/><Relationship Id="rId10" Type="http://schemas.openxmlformats.org/officeDocument/2006/relationships/diagramLayout" Target="../diagrams/layout17.xml"/><Relationship Id="rId4" Type="http://schemas.openxmlformats.org/officeDocument/2006/relationships/diagramData" Target="../diagrams/data16.xml"/><Relationship Id="rId9" Type="http://schemas.openxmlformats.org/officeDocument/2006/relationships/diagramData" Target="../diagrams/data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8.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6.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image" Target="../media/image9.png"/><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a:t>Learning about Taxes with Intuit ProFile </a:t>
            </a:r>
            <a:br>
              <a:rPr lang="en-US" sz="5400" dirty="0"/>
            </a:br>
            <a:endParaRPr lang="en-CA" sz="5400" dirty="0"/>
          </a:p>
        </p:txBody>
      </p:sp>
    </p:spTree>
    <p:extLst>
      <p:ext uri="{BB962C8B-B14F-4D97-AF65-F5344CB8AC3E}">
        <p14:creationId xmlns:p14="http://schemas.microsoft.com/office/powerpoint/2010/main" val="1276472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867400"/>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smtClean="0"/>
              <a:t>t1 prep</a:t>
            </a:r>
            <a:endParaRPr lang="en-CA" dirty="0"/>
          </a:p>
        </p:txBody>
      </p:sp>
      <p:graphicFrame>
        <p:nvGraphicFramePr>
          <p:cNvPr id="10" name="Content Placeholder 2">
            <a:extLst>
              <a:ext uri="{FF2B5EF4-FFF2-40B4-BE49-F238E27FC236}">
                <a16:creationId xmlns:a16="http://schemas.microsoft.com/office/drawing/2014/main" id="{2C83258E-263B-452C-9487-3C6A9C5E6831}"/>
              </a:ext>
            </a:extLst>
          </p:cNvPr>
          <p:cNvGraphicFramePr>
            <a:graphicFrameLocks/>
          </p:cNvGraphicFramePr>
          <p:nvPr>
            <p:extLst>
              <p:ext uri="{D42A27DB-BD31-4B8C-83A1-F6EECF244321}">
                <p14:modId xmlns:p14="http://schemas.microsoft.com/office/powerpoint/2010/main" val="2115367598"/>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23812" y="2057400"/>
            <a:ext cx="6932612" cy="2774122"/>
          </a:xfrm>
          <a:prstGeom prst="rect">
            <a:avLst/>
          </a:prstGeom>
        </p:spPr>
      </p:pic>
      <p:graphicFrame>
        <p:nvGraphicFramePr>
          <p:cNvPr id="11" name="Diagram 10">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1242451101"/>
              </p:ext>
            </p:extLst>
          </p:nvPr>
        </p:nvGraphicFramePr>
        <p:xfrm>
          <a:off x="5754633" y="2320587"/>
          <a:ext cx="6337300" cy="224774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857823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943" y="838200"/>
            <a:ext cx="9661966" cy="4527932"/>
          </a:xfrm>
          <a:prstGeom prst="rect">
            <a:avLst/>
          </a:prstGeom>
        </p:spPr>
      </p:pic>
      <p:graphicFrame>
        <p:nvGraphicFramePr>
          <p:cNvPr id="6" name="Content Placeholder 3">
            <a:extLst>
              <a:ext uri="{FF2B5EF4-FFF2-40B4-BE49-F238E27FC236}">
                <a16:creationId xmlns:a16="http://schemas.microsoft.com/office/drawing/2014/main" id="{FD982E0A-7557-48FB-AF2B-AC701F95D84B}"/>
              </a:ext>
            </a:extLst>
          </p:cNvPr>
          <p:cNvGraphicFramePr>
            <a:graphicFrameLocks/>
          </p:cNvGraphicFramePr>
          <p:nvPr>
            <p:extLst>
              <p:ext uri="{D42A27DB-BD31-4B8C-83A1-F6EECF244321}">
                <p14:modId xmlns:p14="http://schemas.microsoft.com/office/powerpoint/2010/main" val="1095287515"/>
              </p:ext>
            </p:extLst>
          </p:nvPr>
        </p:nvGraphicFramePr>
        <p:xfrm>
          <a:off x="9752012" y="1135559"/>
          <a:ext cx="2115755" cy="36897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Content Placeholder 2">
            <a:extLst>
              <a:ext uri="{FF2B5EF4-FFF2-40B4-BE49-F238E27FC236}">
                <a16:creationId xmlns:a16="http://schemas.microsoft.com/office/drawing/2014/main" id="{2C83258E-263B-452C-9487-3C6A9C5E6831}"/>
              </a:ext>
            </a:extLst>
          </p:cNvPr>
          <p:cNvGraphicFramePr>
            <a:graphicFrameLocks/>
          </p:cNvGraphicFramePr>
          <p:nvPr>
            <p:extLst>
              <p:ext uri="{D42A27DB-BD31-4B8C-83A1-F6EECF244321}">
                <p14:modId xmlns:p14="http://schemas.microsoft.com/office/powerpoint/2010/main" val="1958399224"/>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996142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74812" y="1472533"/>
            <a:ext cx="5078364" cy="5118722"/>
          </a:xfrm>
          <a:prstGeom prst="rect">
            <a:avLst/>
          </a:prstGeom>
        </p:spPr>
      </p:pic>
      <p:sp>
        <p:nvSpPr>
          <p:cNvPr id="5" name="Title 1"/>
          <p:cNvSpPr txBox="1">
            <a:spLocks/>
          </p:cNvSpPr>
          <p:nvPr/>
        </p:nvSpPr>
        <p:spPr>
          <a:xfrm>
            <a:off x="0" y="5867400"/>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t</a:t>
            </a:r>
            <a:r>
              <a:rPr lang="en-CA" dirty="0" smtClean="0"/>
              <a:t>1 prep</a:t>
            </a:r>
            <a:endParaRPr lang="en-CA" dirty="0"/>
          </a:p>
        </p:txBody>
      </p:sp>
      <p:graphicFrame>
        <p:nvGraphicFramePr>
          <p:cNvPr id="10" name="Content Placeholder 2">
            <a:extLst>
              <a:ext uri="{FF2B5EF4-FFF2-40B4-BE49-F238E27FC236}">
                <a16:creationId xmlns:a16="http://schemas.microsoft.com/office/drawing/2014/main" id="{2C83258E-263B-452C-9487-3C6A9C5E6831}"/>
              </a:ext>
            </a:extLst>
          </p:cNvPr>
          <p:cNvGraphicFramePr>
            <a:graphicFrameLocks/>
          </p:cNvGraphicFramePr>
          <p:nvPr>
            <p:extLst>
              <p:ext uri="{D42A27DB-BD31-4B8C-83A1-F6EECF244321}">
                <p14:modId xmlns:p14="http://schemas.microsoft.com/office/powerpoint/2010/main" val="274928869"/>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1753262445"/>
              </p:ext>
            </p:extLst>
          </p:nvPr>
        </p:nvGraphicFramePr>
        <p:xfrm>
          <a:off x="5754633" y="2320587"/>
          <a:ext cx="6337300" cy="224774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322518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smtClean="0"/>
              <a:t>Chapter 4</a:t>
            </a:r>
            <a:br>
              <a:rPr lang="en-US" sz="5400" dirty="0" smtClean="0"/>
            </a:br>
            <a:r>
              <a:rPr lang="en-US" sz="5400" dirty="0" smtClean="0"/>
              <a:t>A Basic T1</a:t>
            </a:r>
            <a:endParaRPr lang="en-CA" sz="5400" dirty="0"/>
          </a:p>
        </p:txBody>
      </p:sp>
    </p:spTree>
    <p:extLst>
      <p:ext uri="{BB962C8B-B14F-4D97-AF65-F5344CB8AC3E}">
        <p14:creationId xmlns:p14="http://schemas.microsoft.com/office/powerpoint/2010/main" val="578964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9009A76-D8CF-4341-B58A-1D68BFAFA36C}"/>
              </a:ext>
            </a:extLst>
          </p:cNvPr>
          <p:cNvGraphicFramePr/>
          <p:nvPr>
            <p:extLst>
              <p:ext uri="{D42A27DB-BD31-4B8C-83A1-F6EECF244321}">
                <p14:modId xmlns:p14="http://schemas.microsoft.com/office/powerpoint/2010/main" val="1152488378"/>
              </p:ext>
            </p:extLst>
          </p:nvPr>
        </p:nvGraphicFramePr>
        <p:xfrm>
          <a:off x="379412" y="2362200"/>
          <a:ext cx="6019800" cy="3746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3557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0188" y="4572000"/>
            <a:ext cx="6627812" cy="758825"/>
          </a:xfrm>
          <a:prstGeom prst="rect">
            <a:avLst/>
          </a:prstGeom>
        </p:spPr>
        <p:txBody>
          <a:bodyPr/>
          <a:lstStyle/>
          <a:p>
            <a:r>
              <a:rPr lang="en-CA" dirty="0" smtClean="0"/>
              <a:t>What’s </a:t>
            </a:r>
            <a:r>
              <a:rPr lang="en-CA" smtClean="0"/>
              <a:t>a T1?</a:t>
            </a:r>
            <a:endParaRPr lang="en-CA" dirty="0"/>
          </a:p>
        </p:txBody>
      </p:sp>
    </p:spTree>
    <p:extLst>
      <p:ext uri="{BB962C8B-B14F-4D97-AF65-F5344CB8AC3E}">
        <p14:creationId xmlns:p14="http://schemas.microsoft.com/office/powerpoint/2010/main" val="648785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6212" y="2018450"/>
            <a:ext cx="4978400" cy="3959084"/>
          </a:xfrm>
          <a:prstGeom prst="rect">
            <a:avLst/>
          </a:prstGeom>
        </p:spPr>
      </p:pic>
      <p:sp>
        <p:nvSpPr>
          <p:cNvPr id="5" name="Title 1"/>
          <p:cNvSpPr txBox="1">
            <a:spLocks/>
          </p:cNvSpPr>
          <p:nvPr/>
        </p:nvSpPr>
        <p:spPr>
          <a:xfrm>
            <a:off x="-14288" y="6153931"/>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a</a:t>
            </a:r>
            <a:r>
              <a:rPr lang="en-CA" dirty="0" smtClean="0"/>
              <a:t> paper t1</a:t>
            </a:r>
            <a:endParaRPr lang="en-CA" dirty="0"/>
          </a:p>
        </p:txBody>
      </p:sp>
      <p:graphicFrame>
        <p:nvGraphicFramePr>
          <p:cNvPr id="7" name="Content Placeholder 2">
            <a:extLst>
              <a:ext uri="{FF2B5EF4-FFF2-40B4-BE49-F238E27FC236}">
                <a16:creationId xmlns:a16="http://schemas.microsoft.com/office/drawing/2014/main" id="{DF7D8E8D-5C8A-4637-88E0-188E8009C43F}"/>
              </a:ext>
            </a:extLst>
          </p:cNvPr>
          <p:cNvGraphicFramePr>
            <a:graphicFrameLocks/>
          </p:cNvGraphicFramePr>
          <p:nvPr>
            <p:extLst>
              <p:ext uri="{D42A27DB-BD31-4B8C-83A1-F6EECF244321}">
                <p14:modId xmlns:p14="http://schemas.microsoft.com/office/powerpoint/2010/main" val="1253006551"/>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857456598"/>
              </p:ext>
            </p:extLst>
          </p:nvPr>
        </p:nvGraphicFramePr>
        <p:xfrm>
          <a:off x="5865812" y="2451100"/>
          <a:ext cx="4343400" cy="304796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891521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70012" y="1768727"/>
            <a:ext cx="5032078" cy="4385204"/>
          </a:xfrm>
          <a:prstGeom prst="rect">
            <a:avLst/>
          </a:prstGeom>
        </p:spPr>
      </p:pic>
      <p:sp>
        <p:nvSpPr>
          <p:cNvPr id="5" name="Title 1"/>
          <p:cNvSpPr txBox="1">
            <a:spLocks/>
          </p:cNvSpPr>
          <p:nvPr/>
        </p:nvSpPr>
        <p:spPr>
          <a:xfrm>
            <a:off x="-14288" y="6153931"/>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a</a:t>
            </a:r>
            <a:r>
              <a:rPr lang="en-CA" dirty="0" smtClean="0"/>
              <a:t> ProFile t1</a:t>
            </a:r>
            <a:endParaRPr lang="en-CA" dirty="0"/>
          </a:p>
        </p:txBody>
      </p:sp>
      <p:graphicFrame>
        <p:nvGraphicFramePr>
          <p:cNvPr id="7" name="Content Placeholder 2">
            <a:extLst>
              <a:ext uri="{FF2B5EF4-FFF2-40B4-BE49-F238E27FC236}">
                <a16:creationId xmlns:a16="http://schemas.microsoft.com/office/drawing/2014/main" id="{DF7D8E8D-5C8A-4637-88E0-188E8009C43F}"/>
              </a:ext>
            </a:extLst>
          </p:cNvPr>
          <p:cNvGraphicFramePr>
            <a:graphicFrameLocks/>
          </p:cNvGraphicFramePr>
          <p:nvPr>
            <p:extLst>
              <p:ext uri="{D42A27DB-BD31-4B8C-83A1-F6EECF244321}">
                <p14:modId xmlns:p14="http://schemas.microsoft.com/office/powerpoint/2010/main" val="2089083382"/>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296983995"/>
              </p:ext>
            </p:extLst>
          </p:nvPr>
        </p:nvGraphicFramePr>
        <p:xfrm>
          <a:off x="5865812" y="3048000"/>
          <a:ext cx="3962400" cy="161286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657771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55612" y="2020590"/>
            <a:ext cx="6018507" cy="3956944"/>
          </a:xfrm>
          <a:prstGeom prst="rect">
            <a:avLst/>
          </a:prstGeom>
        </p:spPr>
      </p:pic>
      <p:sp>
        <p:nvSpPr>
          <p:cNvPr id="5" name="Title 1"/>
          <p:cNvSpPr txBox="1">
            <a:spLocks/>
          </p:cNvSpPr>
          <p:nvPr/>
        </p:nvSpPr>
        <p:spPr>
          <a:xfrm>
            <a:off x="-14288" y="6153931"/>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a</a:t>
            </a:r>
            <a:r>
              <a:rPr lang="en-CA" dirty="0" smtClean="0"/>
              <a:t> ProFile t1</a:t>
            </a:r>
            <a:endParaRPr lang="en-CA" dirty="0"/>
          </a:p>
        </p:txBody>
      </p:sp>
      <p:graphicFrame>
        <p:nvGraphicFramePr>
          <p:cNvPr id="7" name="Content Placeholder 2">
            <a:extLst>
              <a:ext uri="{FF2B5EF4-FFF2-40B4-BE49-F238E27FC236}">
                <a16:creationId xmlns:a16="http://schemas.microsoft.com/office/drawing/2014/main" id="{DF7D8E8D-5C8A-4637-88E0-188E8009C43F}"/>
              </a:ext>
            </a:extLst>
          </p:cNvPr>
          <p:cNvGraphicFramePr>
            <a:graphicFrameLocks/>
          </p:cNvGraphicFramePr>
          <p:nvPr>
            <p:extLst>
              <p:ext uri="{D42A27DB-BD31-4B8C-83A1-F6EECF244321}">
                <p14:modId xmlns:p14="http://schemas.microsoft.com/office/powerpoint/2010/main" val="1248162879"/>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103534720"/>
              </p:ext>
            </p:extLst>
          </p:nvPr>
        </p:nvGraphicFramePr>
        <p:xfrm>
          <a:off x="5865812" y="2286000"/>
          <a:ext cx="4724400" cy="292953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658008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288" y="6153931"/>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t</a:t>
            </a:r>
            <a:r>
              <a:rPr lang="en-CA" dirty="0" smtClean="0"/>
              <a:t>1 prep</a:t>
            </a:r>
            <a:endParaRPr lang="en-CA" dirty="0"/>
          </a:p>
        </p:txBody>
      </p:sp>
      <p:graphicFrame>
        <p:nvGraphicFramePr>
          <p:cNvPr id="7" name="Content Placeholder 2">
            <a:extLst>
              <a:ext uri="{FF2B5EF4-FFF2-40B4-BE49-F238E27FC236}">
                <a16:creationId xmlns:a16="http://schemas.microsoft.com/office/drawing/2014/main" id="{DF7D8E8D-5C8A-4637-88E0-188E8009C43F}"/>
              </a:ext>
            </a:extLst>
          </p:cNvPr>
          <p:cNvGraphicFramePr>
            <a:graphicFrameLocks/>
          </p:cNvGraphicFramePr>
          <p:nvPr>
            <p:extLst>
              <p:ext uri="{D42A27DB-BD31-4B8C-83A1-F6EECF244321}">
                <p14:modId xmlns:p14="http://schemas.microsoft.com/office/powerpoint/2010/main" val="1921535302"/>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929214144"/>
              </p:ext>
            </p:extLst>
          </p:nvPr>
        </p:nvGraphicFramePr>
        <p:xfrm>
          <a:off x="5256212" y="3116346"/>
          <a:ext cx="5105400" cy="1676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5"/>
          <p:cNvPicPr>
            <a:picLocks noChangeAspect="1"/>
          </p:cNvPicPr>
          <p:nvPr/>
        </p:nvPicPr>
        <p:blipFill>
          <a:blip r:embed="rId13"/>
          <a:stretch>
            <a:fillRect/>
          </a:stretch>
        </p:blipFill>
        <p:spPr>
          <a:xfrm>
            <a:off x="684212" y="1598390"/>
            <a:ext cx="4064000" cy="3231905"/>
          </a:xfrm>
          <a:prstGeom prst="rect">
            <a:avLst/>
          </a:prstGeom>
        </p:spPr>
      </p:pic>
      <p:pic>
        <p:nvPicPr>
          <p:cNvPr id="10" name="Picture 9"/>
          <p:cNvPicPr>
            <a:picLocks noChangeAspect="1"/>
          </p:cNvPicPr>
          <p:nvPr/>
        </p:nvPicPr>
        <p:blipFill>
          <a:blip r:embed="rId14"/>
          <a:stretch>
            <a:fillRect/>
          </a:stretch>
        </p:blipFill>
        <p:spPr>
          <a:xfrm>
            <a:off x="2443756" y="3116346"/>
            <a:ext cx="3933558" cy="3427898"/>
          </a:xfrm>
          <a:prstGeom prst="rect">
            <a:avLst/>
          </a:prstGeom>
        </p:spPr>
      </p:pic>
    </p:spTree>
    <p:extLst>
      <p:ext uri="{BB962C8B-B14F-4D97-AF65-F5344CB8AC3E}">
        <p14:creationId xmlns:p14="http://schemas.microsoft.com/office/powerpoint/2010/main" val="646284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5212" y="1905000"/>
            <a:ext cx="4932829" cy="3862450"/>
          </a:xfrm>
          <a:prstGeom prst="rect">
            <a:avLst/>
          </a:prstGeom>
        </p:spPr>
      </p:pic>
      <p:sp>
        <p:nvSpPr>
          <p:cNvPr id="5" name="Title 1"/>
          <p:cNvSpPr txBox="1">
            <a:spLocks/>
          </p:cNvSpPr>
          <p:nvPr/>
        </p:nvSpPr>
        <p:spPr>
          <a:xfrm>
            <a:off x="0" y="6159221"/>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t</a:t>
            </a:r>
            <a:r>
              <a:rPr lang="en-CA" dirty="0" smtClean="0"/>
              <a:t>1 prep</a:t>
            </a:r>
            <a:endParaRPr lang="en-CA" dirty="0"/>
          </a:p>
        </p:txBody>
      </p:sp>
      <p:graphicFrame>
        <p:nvGraphicFramePr>
          <p:cNvPr id="7" name="Content Placeholder 2">
            <a:extLst>
              <a:ext uri="{FF2B5EF4-FFF2-40B4-BE49-F238E27FC236}">
                <a16:creationId xmlns:a16="http://schemas.microsoft.com/office/drawing/2014/main" id="{6C796030-2562-4393-BE3C-B9EB69959139}"/>
              </a:ext>
            </a:extLst>
          </p:cNvPr>
          <p:cNvGraphicFramePr>
            <a:graphicFrameLocks/>
          </p:cNvGraphicFramePr>
          <p:nvPr>
            <p:extLst>
              <p:ext uri="{D42A27DB-BD31-4B8C-83A1-F6EECF244321}">
                <p14:modId xmlns:p14="http://schemas.microsoft.com/office/powerpoint/2010/main" val="723206218"/>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2123938561"/>
              </p:ext>
            </p:extLst>
          </p:nvPr>
        </p:nvGraphicFramePr>
        <p:xfrm>
          <a:off x="4189412" y="2429156"/>
          <a:ext cx="6337300" cy="224774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532980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White Template Blue Intuit Logo">
  <a:themeElements>
    <a:clrScheme name="Intuit Brand Colors 2014">
      <a:dk1>
        <a:sysClr val="windowText" lastClr="000000"/>
      </a:dk1>
      <a:lt1>
        <a:sysClr val="window" lastClr="FFFFFF"/>
      </a:lt1>
      <a:dk2>
        <a:srgbClr val="3F3F3F"/>
      </a:dk2>
      <a:lt2>
        <a:srgbClr val="2CA01C"/>
      </a:lt2>
      <a:accent1>
        <a:srgbClr val="365EBF"/>
      </a:accent1>
      <a:accent2>
        <a:srgbClr val="D52B1E"/>
      </a:accent2>
      <a:accent3>
        <a:srgbClr val="505050"/>
      </a:accent3>
      <a:accent4>
        <a:srgbClr val="0098CD"/>
      </a:accent4>
      <a:accent5>
        <a:srgbClr val="E77700"/>
      </a:accent5>
      <a:accent6>
        <a:srgbClr val="FEC82A"/>
      </a:accent6>
      <a:hlink>
        <a:srgbClr val="365EBF"/>
      </a:hlink>
      <a:folHlink>
        <a:srgbClr val="193048"/>
      </a:folHlink>
    </a:clrScheme>
    <a:fontScheme name="Intuit Standard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1 Intuit Template - White Background - Widescreen [Read-Only]" id="{F225971D-B64B-41D1-A728-2636CCD64A25}" vid="{97301D22-312C-4BB4-A39D-16453ABE49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 Intuit Template - White Background - Widescreen July 2014</Template>
  <TotalTime>37382</TotalTime>
  <Words>437</Words>
  <Application>Microsoft Office PowerPoint</Application>
  <PresentationFormat>Custom</PresentationFormat>
  <Paragraphs>77</Paragraphs>
  <Slides>12</Slides>
  <Notes>10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Arial</vt:lpstr>
      <vt:lpstr>Avenir Next Demi Bold</vt:lpstr>
      <vt:lpstr>Avenir Next Medium</vt:lpstr>
      <vt:lpstr>Avenir Next Regular</vt:lpstr>
      <vt:lpstr>Calibri</vt:lpstr>
      <vt:lpstr>Times</vt:lpstr>
      <vt:lpstr>Wingdings</vt:lpstr>
      <vt:lpstr>1_White Template Blue Intuit Logo</vt:lpstr>
      <vt:lpstr>think-cell Slide</vt:lpstr>
      <vt:lpstr>Learning about Taxes with Intuit ProFile  </vt:lpstr>
      <vt:lpstr>Chapter 4 A Basic T1</vt:lpstr>
      <vt:lpstr>PowerPoint Presentation</vt:lpstr>
      <vt:lpstr>What’s a T1?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GTM Offer Template</dc:title>
  <dc:creator>Magner, Barb</dc:creator>
  <cp:lastModifiedBy>Videc, Marisa</cp:lastModifiedBy>
  <cp:revision>605</cp:revision>
  <cp:lastPrinted>2017-01-10T23:11:41Z</cp:lastPrinted>
  <dcterms:created xsi:type="dcterms:W3CDTF">2014-09-11T15:23:46Z</dcterms:created>
  <dcterms:modified xsi:type="dcterms:W3CDTF">2018-01-04T18:00:37Z</dcterms:modified>
</cp:coreProperties>
</file>