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25"/>
  </p:notesMasterIdLst>
  <p:handoutMasterIdLst>
    <p:handoutMasterId r:id="rId26"/>
  </p:handoutMasterIdLst>
  <p:sldIdLst>
    <p:sldId id="532" r:id="rId2"/>
    <p:sldId id="533" r:id="rId3"/>
    <p:sldId id="534" r:id="rId4"/>
    <p:sldId id="435" r:id="rId5"/>
    <p:sldId id="464" r:id="rId6"/>
    <p:sldId id="476" r:id="rId7"/>
    <p:sldId id="477" r:id="rId8"/>
    <p:sldId id="478" r:id="rId9"/>
    <p:sldId id="479" r:id="rId10"/>
    <p:sldId id="480" r:id="rId11"/>
    <p:sldId id="482" r:id="rId12"/>
    <p:sldId id="483" r:id="rId13"/>
    <p:sldId id="484" r:id="rId14"/>
    <p:sldId id="459" r:id="rId15"/>
    <p:sldId id="465" r:id="rId16"/>
    <p:sldId id="466" r:id="rId17"/>
    <p:sldId id="467" r:id="rId18"/>
    <p:sldId id="470" r:id="rId19"/>
    <p:sldId id="471" r:id="rId20"/>
    <p:sldId id="472" r:id="rId21"/>
    <p:sldId id="473" r:id="rId22"/>
    <p:sldId id="474" r:id="rId23"/>
    <p:sldId id="475" r:id="rId24"/>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see, Joseph" initials="LJ"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6699FF"/>
    <a:srgbClr val="B9B9B9"/>
    <a:srgbClr val="00668A"/>
    <a:srgbClr val="3F3F3F"/>
    <a:srgbClr val="0070C0"/>
    <a:srgbClr val="FFFFFF"/>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1" autoAdjust="0"/>
    <p:restoredTop sz="80249" autoAdjust="0"/>
  </p:normalViewPr>
  <p:slideViewPr>
    <p:cSldViewPr>
      <p:cViewPr varScale="1">
        <p:scale>
          <a:sx n="72" d="100"/>
          <a:sy n="72" d="100"/>
        </p:scale>
        <p:origin x="336" y="5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19454"/>
    </p:cViewPr>
  </p:sorterViewPr>
  <p:notesViewPr>
    <p:cSldViewPr>
      <p:cViewPr varScale="1">
        <p:scale>
          <a:sx n="66" d="100"/>
          <a:sy n="66" d="100"/>
        </p:scale>
        <p:origin x="3043"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smtClean="0"/>
            <a:t>In this Chapter</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98F67694-0BAD-4EA6-9C61-873CF2826E85}">
      <dgm:prSet/>
      <dgm:spPr/>
      <dgm:t>
        <a:bodyPr/>
        <a:lstStyle/>
        <a:p>
          <a:pPr rtl="0"/>
          <a:r>
            <a:rPr lang="en-CA" dirty="0" smtClean="0"/>
            <a:t>Auto-fill My Return</a:t>
          </a:r>
          <a:endParaRPr lang="en-CA" dirty="0"/>
        </a:p>
      </dgm:t>
    </dgm:pt>
    <dgm:pt modelId="{DD0C60F8-EA9F-4910-99A6-33A1D1C67178}" type="parTrans" cxnId="{CEE62FF6-3383-4B80-872B-7C9EC927D3B6}">
      <dgm:prSet/>
      <dgm:spPr/>
      <dgm:t>
        <a:bodyPr/>
        <a:lstStyle/>
        <a:p>
          <a:endParaRPr lang="en-US"/>
        </a:p>
      </dgm:t>
    </dgm:pt>
    <dgm:pt modelId="{CC885E32-725D-43A9-88B3-EDBE2AAE1F86}" type="sibTrans" cxnId="{CEE62FF6-3383-4B80-872B-7C9EC927D3B6}">
      <dgm:prSet/>
      <dgm:spPr/>
      <dgm:t>
        <a:bodyPr/>
        <a:lstStyle/>
        <a:p>
          <a:endParaRPr lang="en-US"/>
        </a:p>
      </dgm:t>
    </dgm:pt>
    <dgm:pt modelId="{12182436-8CD8-4832-9F71-D0917FDEB3D0}">
      <dgm:prSet/>
      <dgm:spPr/>
      <dgm:t>
        <a:bodyPr/>
        <a:lstStyle/>
        <a:p>
          <a:pPr rtl="0"/>
          <a:r>
            <a:rPr lang="en-CA" dirty="0" err="1" smtClean="0"/>
            <a:t>ReFile</a:t>
          </a:r>
          <a:endParaRPr lang="en-CA" dirty="0"/>
        </a:p>
      </dgm:t>
    </dgm:pt>
    <dgm:pt modelId="{FDB9703C-7C6E-4478-85ED-D31B2D5311B5}" type="parTrans" cxnId="{225F66C4-A991-43E0-9B9C-B602424F88D4}">
      <dgm:prSet/>
      <dgm:spPr/>
      <dgm:t>
        <a:bodyPr/>
        <a:lstStyle/>
        <a:p>
          <a:endParaRPr lang="en-US"/>
        </a:p>
      </dgm:t>
    </dgm:pt>
    <dgm:pt modelId="{FEC0E547-E09B-4D36-8A38-AC2DA0604A08}" type="sibTrans" cxnId="{225F66C4-A991-43E0-9B9C-B602424F88D4}">
      <dgm:prSet/>
      <dgm:spPr/>
      <dgm:t>
        <a:bodyPr/>
        <a:lstStyle/>
        <a:p>
          <a:endParaRPr lang="en-US"/>
        </a:p>
      </dgm:t>
    </dgm:pt>
    <dgm:pt modelId="{70D6520E-2D83-7642-8813-A0947D86170A}">
      <dgm:prSet/>
      <dgm:spPr/>
      <dgm:t>
        <a:bodyPr/>
        <a:lstStyle/>
        <a:p>
          <a:pPr rtl="0"/>
          <a:r>
            <a:rPr lang="en-CA" dirty="0" smtClean="0"/>
            <a:t>Hub &amp; Link</a:t>
          </a:r>
          <a:endParaRPr lang="en-CA" dirty="0"/>
        </a:p>
      </dgm:t>
    </dgm:pt>
    <dgm:pt modelId="{F9578D9A-9E8B-CC42-B5F6-BA0B770F8FA0}" type="parTrans" cxnId="{25E8D224-A22C-CB4D-BD24-6961FCEFB3A0}">
      <dgm:prSet/>
      <dgm:spPr/>
      <dgm:t>
        <a:bodyPr/>
        <a:lstStyle/>
        <a:p>
          <a:endParaRPr lang="en-CA"/>
        </a:p>
      </dgm:t>
    </dgm:pt>
    <dgm:pt modelId="{1AC033CC-ACEF-1A4F-868F-B5ACB3BC2819}" type="sibTrans" cxnId="{25E8D224-A22C-CB4D-BD24-6961FCEFB3A0}">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t>
        <a:bodyPr/>
        <a:lstStyle/>
        <a:p>
          <a:endParaRPr lang="en-CA"/>
        </a:p>
      </dgm:t>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1" custScaleX="214487">
        <dgm:presLayoutVars>
          <dgm:chMax val="1"/>
          <dgm:bulletEnabled val="1"/>
        </dgm:presLayoutVars>
      </dgm:prSet>
      <dgm:spPr/>
      <dgm:t>
        <a:bodyPr/>
        <a:lstStyle/>
        <a:p>
          <a:endParaRPr lang="en-CA"/>
        </a:p>
      </dgm:t>
    </dgm:pt>
    <dgm:pt modelId="{96B25C73-5C82-454A-AF23-58BAC3E61242}" type="pres">
      <dgm:prSet presAssocID="{CF0461F7-EC97-BB41-A574-9C1E3009EACC}" presName="descendantText" presStyleLbl="alignAccFollowNode1" presStyleIdx="0" presStyleCnt="1">
        <dgm:presLayoutVars>
          <dgm:bulletEnabled val="1"/>
        </dgm:presLayoutVars>
      </dgm:prSet>
      <dgm:spPr/>
      <dgm:t>
        <a:bodyPr/>
        <a:lstStyle/>
        <a:p>
          <a:endParaRPr lang="en-CA"/>
        </a:p>
      </dgm:t>
    </dgm:pt>
  </dgm:ptLst>
  <dgm:cxnLst>
    <dgm:cxn modelId="{41B8F1B6-425C-7040-9450-1B864D828345}" type="presOf" srcId="{CF0461F7-EC97-BB41-A574-9C1E3009EACC}" destId="{43DEFE45-1517-3942-920E-48C520E9C0B4}" srcOrd="0" destOrd="0" presId="urn:microsoft.com/office/officeart/2005/8/layout/vList5"/>
    <dgm:cxn modelId="{90CF27D1-9436-CA49-BEF5-E1ECB6C64A16}" type="presOf" srcId="{12182436-8CD8-4832-9F71-D0917FDEB3D0}" destId="{96B25C73-5C82-454A-AF23-58BAC3E61242}" srcOrd="0" destOrd="1" presId="urn:microsoft.com/office/officeart/2005/8/layout/vList5"/>
    <dgm:cxn modelId="{EC8A03D1-5A39-7D45-A241-EAC9C645D1A9}" type="presOf" srcId="{98F67694-0BAD-4EA6-9C61-873CF2826E85}" destId="{96B25C73-5C82-454A-AF23-58BAC3E61242}" srcOrd="0" destOrd="0" presId="urn:microsoft.com/office/officeart/2005/8/layout/vList5"/>
    <dgm:cxn modelId="{225F66C4-A991-43E0-9B9C-B602424F88D4}" srcId="{CF0461F7-EC97-BB41-A574-9C1E3009EACC}" destId="{12182436-8CD8-4832-9F71-D0917FDEB3D0}" srcOrd="1" destOrd="0" parTransId="{FDB9703C-7C6E-4478-85ED-D31B2D5311B5}" sibTransId="{FEC0E547-E09B-4D36-8A38-AC2DA0604A08}"/>
    <dgm:cxn modelId="{674D6C8A-30E6-564D-9142-120BB4D947A9}" srcId="{02BA0D8E-884F-D545-BFF7-95207C181DAB}" destId="{CF0461F7-EC97-BB41-A574-9C1E3009EACC}" srcOrd="0" destOrd="0" parTransId="{B2C709E6-0566-4D4E-97EA-2EBE699D701F}" sibTransId="{ABC1C475-5434-1B41-BC48-ADC728C8CBF7}"/>
    <dgm:cxn modelId="{25E8D224-A22C-CB4D-BD24-6961FCEFB3A0}" srcId="{CF0461F7-EC97-BB41-A574-9C1E3009EACC}" destId="{70D6520E-2D83-7642-8813-A0947D86170A}" srcOrd="2" destOrd="0" parTransId="{F9578D9A-9E8B-CC42-B5F6-BA0B770F8FA0}" sibTransId="{1AC033CC-ACEF-1A4F-868F-B5ACB3BC2819}"/>
    <dgm:cxn modelId="{CEE62FF6-3383-4B80-872B-7C9EC927D3B6}" srcId="{CF0461F7-EC97-BB41-A574-9C1E3009EACC}" destId="{98F67694-0BAD-4EA6-9C61-873CF2826E85}" srcOrd="0" destOrd="0" parTransId="{DD0C60F8-EA9F-4910-99A6-33A1D1C67178}" sibTransId="{CC885E32-725D-43A9-88B3-EDBE2AAE1F86}"/>
    <dgm:cxn modelId="{EA26DFAF-B91B-7846-9D36-C9B3D215BA11}" type="presOf" srcId="{70D6520E-2D83-7642-8813-A0947D86170A}" destId="{96B25C73-5C82-454A-AF23-58BAC3E61242}" srcOrd="0" destOrd="2" presId="urn:microsoft.com/office/officeart/2005/8/layout/vList5"/>
    <dgm:cxn modelId="{830457EA-4830-6849-B056-5DAFA7AC888A}" type="presOf" srcId="{02BA0D8E-884F-D545-BFF7-95207C181DAB}" destId="{5325FF06-BE85-6742-9495-B8F42BFC9B7F}" srcOrd="0" destOrd="0" presId="urn:microsoft.com/office/officeart/2005/8/layout/vList5"/>
    <dgm:cxn modelId="{46A73CC5-0EF0-6340-A556-B24ADCB32365}" type="presParOf" srcId="{5325FF06-BE85-6742-9495-B8F42BFC9B7F}" destId="{29217676-BC9A-6F40-9378-16D87FA052B5}" srcOrd="0" destOrd="0" presId="urn:microsoft.com/office/officeart/2005/8/layout/vList5"/>
    <dgm:cxn modelId="{B8669F64-ECB9-7D4E-995B-7019B7F00E65}" type="presParOf" srcId="{29217676-BC9A-6F40-9378-16D87FA052B5}" destId="{43DEFE45-1517-3942-920E-48C520E9C0B4}" srcOrd="0" destOrd="0" presId="urn:microsoft.com/office/officeart/2005/8/layout/vList5"/>
    <dgm:cxn modelId="{32A867F6-4053-5945-A3E6-75F18724319B}" type="presParOf" srcId="{29217676-BC9A-6F40-9378-16D87FA052B5}" destId="{96B25C73-5C82-454A-AF23-58BAC3E6124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3CB6F0BF-076D-9F48-9A46-60028B6FE005}">
      <dgm:prSet custT="1"/>
      <dgm:spPr/>
      <dgm:t>
        <a:bodyPr/>
        <a:lstStyle/>
        <a:p>
          <a:pPr rtl="0"/>
          <a:r>
            <a:rPr lang="en-CA" sz="3600" dirty="0"/>
            <a:t>How to</a:t>
          </a:r>
        </a:p>
      </dgm:t>
    </dgm:pt>
    <dgm:pt modelId="{63DF646F-8161-E746-81DE-E736BB880F3B}" type="parTrans" cxnId="{C5848D0B-5FD4-F24C-8859-2A2FE4A00863}">
      <dgm:prSet/>
      <dgm:spPr/>
      <dgm:t>
        <a:bodyPr/>
        <a:lstStyle/>
        <a:p>
          <a:endParaRPr lang="en-CA"/>
        </a:p>
      </dgm:t>
    </dgm:pt>
    <dgm:pt modelId="{02B95B21-F90C-F54E-8161-72E219C98A93}" type="sibTrans" cxnId="{C5848D0B-5FD4-F24C-8859-2A2FE4A00863}">
      <dgm:prSet/>
      <dgm:spPr/>
      <dgm:t>
        <a:bodyPr/>
        <a:lstStyle/>
        <a:p>
          <a:endParaRPr lang="en-CA"/>
        </a:p>
      </dgm:t>
    </dgm:pt>
    <dgm:pt modelId="{BCED7BB8-DEB5-4F92-B4AB-8FAA3206C294}">
      <dgm:prSet/>
      <dgm:spPr/>
      <dgm:t>
        <a:bodyPr/>
        <a:lstStyle/>
        <a:p>
          <a:pPr rtl="0"/>
          <a:r>
            <a:rPr lang="en-CA" dirty="0"/>
            <a:t>Open T1 &gt; Save as</a:t>
          </a:r>
        </a:p>
      </dgm:t>
    </dgm:pt>
    <dgm:pt modelId="{19192E39-CBB0-4E45-BB36-38DD6C39D4E8}" type="parTrans" cxnId="{D0A81350-A200-4445-8F26-F180A38F23E2}">
      <dgm:prSet/>
      <dgm:spPr/>
      <dgm:t>
        <a:bodyPr/>
        <a:lstStyle/>
        <a:p>
          <a:endParaRPr lang="en-US"/>
        </a:p>
      </dgm:t>
    </dgm:pt>
    <dgm:pt modelId="{E0B99025-BA52-4969-A69A-5870B44D96F1}" type="sibTrans" cxnId="{D0A81350-A200-4445-8F26-F180A38F23E2}">
      <dgm:prSet/>
      <dgm:spPr/>
      <dgm:t>
        <a:bodyPr/>
        <a:lstStyle/>
        <a:p>
          <a:endParaRPr lang="en-US"/>
        </a:p>
      </dgm:t>
    </dgm:pt>
    <dgm:pt modelId="{887676CD-A875-4C59-9928-78560770E503}">
      <dgm:prSet/>
      <dgm:spPr/>
      <dgm:t>
        <a:bodyPr/>
        <a:lstStyle/>
        <a:p>
          <a:pPr rtl="0"/>
          <a:r>
            <a:rPr lang="en-CA" dirty="0"/>
            <a:t>Amend T1</a:t>
          </a:r>
        </a:p>
      </dgm:t>
    </dgm:pt>
    <dgm:pt modelId="{877B7B99-6165-4E06-A9BD-033AE5AC893D}" type="parTrans" cxnId="{CAAEB70A-EE21-4CB1-901B-F556C7FE44E0}">
      <dgm:prSet/>
      <dgm:spPr/>
      <dgm:t>
        <a:bodyPr/>
        <a:lstStyle/>
        <a:p>
          <a:endParaRPr lang="en-US"/>
        </a:p>
      </dgm:t>
    </dgm:pt>
    <dgm:pt modelId="{196E823A-776D-48CD-AEA8-9AAB5C64D43B}" type="sibTrans" cxnId="{CAAEB70A-EE21-4CB1-901B-F556C7FE44E0}">
      <dgm:prSet/>
      <dgm:spPr/>
      <dgm:t>
        <a:bodyPr/>
        <a:lstStyle/>
        <a:p>
          <a:endParaRPr lang="en-US"/>
        </a:p>
      </dgm:t>
    </dgm:pt>
    <dgm:pt modelId="{B5DBBD81-B2B2-4155-A3FE-98229E0A7AE0}">
      <dgm:prSet/>
      <dgm:spPr/>
      <dgm:t>
        <a:bodyPr/>
        <a:lstStyle/>
        <a:p>
          <a:pPr rtl="0"/>
          <a:r>
            <a:rPr lang="en-CA" dirty="0"/>
            <a:t>F4 &gt; T1Refile</a:t>
          </a:r>
        </a:p>
      </dgm:t>
    </dgm:pt>
    <dgm:pt modelId="{CEFEA65D-0D38-4BB6-A3DE-247D80F461C6}" type="parTrans" cxnId="{81C1F1D6-75AE-447C-B42A-20051D7F8200}">
      <dgm:prSet/>
      <dgm:spPr/>
      <dgm:t>
        <a:bodyPr/>
        <a:lstStyle/>
        <a:p>
          <a:endParaRPr lang="en-US"/>
        </a:p>
      </dgm:t>
    </dgm:pt>
    <dgm:pt modelId="{A4B1557F-FA79-43ED-A89A-EC4842D54D9A}" type="sibTrans" cxnId="{81C1F1D6-75AE-447C-B42A-20051D7F8200}">
      <dgm:prSet/>
      <dgm:spPr/>
      <dgm:t>
        <a:bodyPr/>
        <a:lstStyle/>
        <a:p>
          <a:endParaRPr lang="en-US"/>
        </a:p>
      </dgm:t>
    </dgm:pt>
    <dgm:pt modelId="{E6DB487A-E060-4BF4-B3FD-82661905616D}">
      <dgm:prSet/>
      <dgm:spPr/>
      <dgm:t>
        <a:bodyPr/>
        <a:lstStyle/>
        <a:p>
          <a:pPr rtl="0"/>
          <a:r>
            <a:rPr lang="en-CA" dirty="0"/>
            <a:t>Signed T183</a:t>
          </a:r>
        </a:p>
      </dgm:t>
    </dgm:pt>
    <dgm:pt modelId="{3E9BCCB0-43FA-424D-8758-FF3D399D08EA}" type="parTrans" cxnId="{AF7FB919-B4F1-4B28-89B9-8C6DFE5DBAE7}">
      <dgm:prSet/>
      <dgm:spPr/>
      <dgm:t>
        <a:bodyPr/>
        <a:lstStyle/>
        <a:p>
          <a:endParaRPr lang="en-US"/>
        </a:p>
      </dgm:t>
    </dgm:pt>
    <dgm:pt modelId="{AE9AADCD-8923-482C-BE88-A805BCEA006D}" type="sibTrans" cxnId="{AF7FB919-B4F1-4B28-89B9-8C6DFE5DBAE7}">
      <dgm:prSet/>
      <dgm:spPr/>
      <dgm:t>
        <a:bodyPr/>
        <a:lstStyle/>
        <a:p>
          <a:endParaRPr lang="en-US"/>
        </a:p>
      </dgm:t>
    </dgm:pt>
    <dgm:pt modelId="{5F065A7F-B387-4F09-8420-2A73A6C0C507}">
      <dgm:prSet/>
      <dgm:spPr/>
      <dgm:t>
        <a:bodyPr/>
        <a:lstStyle/>
        <a:p>
          <a:pPr rtl="0"/>
          <a:r>
            <a:rPr lang="en-CA" dirty="0"/>
            <a:t>Want to Refile like you EFILE?</a:t>
          </a:r>
        </a:p>
      </dgm:t>
    </dgm:pt>
    <dgm:pt modelId="{C1B36AC9-A764-48A8-BECC-13CA230F4ABF}" type="parTrans" cxnId="{136BF2DA-969E-4544-BABB-B04EFEFC7FB0}">
      <dgm:prSet/>
      <dgm:spPr/>
      <dgm:t>
        <a:bodyPr/>
        <a:lstStyle/>
        <a:p>
          <a:endParaRPr lang="en-US"/>
        </a:p>
      </dgm:t>
    </dgm:pt>
    <dgm:pt modelId="{C67DB0C8-6ECC-4BA0-BD16-205BE24FB9E2}" type="sibTrans" cxnId="{136BF2DA-969E-4544-BABB-B04EFEFC7FB0}">
      <dgm:prSet/>
      <dgm:spPr/>
      <dgm:t>
        <a:bodyPr/>
        <a:lstStyle/>
        <a:p>
          <a:endParaRPr lang="en-US"/>
        </a:p>
      </dgm:t>
    </dgm:pt>
    <dgm:pt modelId="{A778C7E2-D7AD-42CB-907C-7BFDFA07733D}">
      <dgm:prSet/>
      <dgm:spPr/>
      <dgm:t>
        <a:bodyPr/>
        <a:lstStyle/>
        <a:p>
          <a:pPr rtl="0"/>
          <a:r>
            <a:rPr lang="en-CA" dirty="0"/>
            <a:t>Info Page &gt; </a:t>
          </a:r>
          <a:r>
            <a:rPr lang="en-CA" dirty="0" err="1"/>
            <a:t>ReFile</a:t>
          </a:r>
          <a:r>
            <a:rPr lang="en-CA" dirty="0"/>
            <a:t> confirmation</a:t>
          </a:r>
        </a:p>
      </dgm:t>
    </dgm:pt>
    <dgm:pt modelId="{D195C87C-A6CD-4793-ABFE-AF6AC4C6A8AA}" type="parTrans" cxnId="{C9E075B2-4C7C-4C80-A5B3-ED24C58D0B9B}">
      <dgm:prSet/>
      <dgm:spPr/>
      <dgm:t>
        <a:bodyPr/>
        <a:lstStyle/>
        <a:p>
          <a:endParaRPr lang="en-US"/>
        </a:p>
      </dgm:t>
    </dgm:pt>
    <dgm:pt modelId="{2867E5C1-9A2D-478C-B80E-8A66F1E18C22}" type="sibTrans" cxnId="{C9E075B2-4C7C-4C80-A5B3-ED24C58D0B9B}">
      <dgm:prSet/>
      <dgm:spPr/>
      <dgm:t>
        <a:bodyPr/>
        <a:lstStyle/>
        <a:p>
          <a:endParaRPr lang="en-US"/>
        </a:p>
      </dgm:t>
    </dgm:pt>
    <dgm:pt modelId="{5325FF06-BE85-6742-9495-B8F42BFC9B7F}" type="pres">
      <dgm:prSet presAssocID="{02BA0D8E-884F-D545-BFF7-95207C181DAB}" presName="Name0" presStyleCnt="0">
        <dgm:presLayoutVars>
          <dgm:dir/>
          <dgm:animLvl val="lvl"/>
          <dgm:resizeHandles val="exact"/>
        </dgm:presLayoutVars>
      </dgm:prSet>
      <dgm:spPr/>
      <dgm:t>
        <a:bodyPr/>
        <a:lstStyle/>
        <a:p>
          <a:endParaRPr lang="en-CA"/>
        </a:p>
      </dgm:t>
    </dgm:pt>
    <dgm:pt modelId="{75B9A789-CD09-2A4B-8171-6B603EA5E1CD}" type="pres">
      <dgm:prSet presAssocID="{3CB6F0BF-076D-9F48-9A46-60028B6FE005}" presName="linNode" presStyleCnt="0"/>
      <dgm:spPr/>
    </dgm:pt>
    <dgm:pt modelId="{593802B7-0668-1942-9C36-B879F080D8EA}" type="pres">
      <dgm:prSet presAssocID="{3CB6F0BF-076D-9F48-9A46-60028B6FE005}" presName="parentText" presStyleLbl="node1" presStyleIdx="0" presStyleCnt="1">
        <dgm:presLayoutVars>
          <dgm:chMax val="1"/>
          <dgm:bulletEnabled val="1"/>
        </dgm:presLayoutVars>
      </dgm:prSet>
      <dgm:spPr/>
      <dgm:t>
        <a:bodyPr/>
        <a:lstStyle/>
        <a:p>
          <a:endParaRPr lang="en-CA"/>
        </a:p>
      </dgm:t>
    </dgm:pt>
    <dgm:pt modelId="{EFBCD09E-0369-4758-A62E-75B53FCA7B40}" type="pres">
      <dgm:prSet presAssocID="{3CB6F0BF-076D-9F48-9A46-60028B6FE005}" presName="descendantText" presStyleLbl="alignAccFollowNode1" presStyleIdx="0" presStyleCnt="1">
        <dgm:presLayoutVars>
          <dgm:bulletEnabled val="1"/>
        </dgm:presLayoutVars>
      </dgm:prSet>
      <dgm:spPr/>
      <dgm:t>
        <a:bodyPr/>
        <a:lstStyle/>
        <a:p>
          <a:endParaRPr lang="en-CA"/>
        </a:p>
      </dgm:t>
    </dgm:pt>
  </dgm:ptLst>
  <dgm:cxnLst>
    <dgm:cxn modelId="{30086655-7B03-0844-AC4E-1A38ECF8B5FC}" type="presOf" srcId="{887676CD-A875-4C59-9928-78560770E503}" destId="{EFBCD09E-0369-4758-A62E-75B53FCA7B40}" srcOrd="0" destOrd="1" presId="urn:microsoft.com/office/officeart/2005/8/layout/vList5"/>
    <dgm:cxn modelId="{7954EC4B-A8DF-354B-B182-28E7BAE8D741}" type="presOf" srcId="{A778C7E2-D7AD-42CB-907C-7BFDFA07733D}" destId="{EFBCD09E-0369-4758-A62E-75B53FCA7B40}" srcOrd="0" destOrd="5" presId="urn:microsoft.com/office/officeart/2005/8/layout/vList5"/>
    <dgm:cxn modelId="{C9E075B2-4C7C-4C80-A5B3-ED24C58D0B9B}" srcId="{3CB6F0BF-076D-9F48-9A46-60028B6FE005}" destId="{A778C7E2-D7AD-42CB-907C-7BFDFA07733D}" srcOrd="5" destOrd="0" parTransId="{D195C87C-A6CD-4793-ABFE-AF6AC4C6A8AA}" sibTransId="{2867E5C1-9A2D-478C-B80E-8A66F1E18C22}"/>
    <dgm:cxn modelId="{AF7FB919-B4F1-4B28-89B9-8C6DFE5DBAE7}" srcId="{3CB6F0BF-076D-9F48-9A46-60028B6FE005}" destId="{E6DB487A-E060-4BF4-B3FD-82661905616D}" srcOrd="3" destOrd="0" parTransId="{3E9BCCB0-43FA-424D-8758-FF3D399D08EA}" sibTransId="{AE9AADCD-8923-482C-BE88-A805BCEA006D}"/>
    <dgm:cxn modelId="{136BF2DA-969E-4544-BABB-B04EFEFC7FB0}" srcId="{3CB6F0BF-076D-9F48-9A46-60028B6FE005}" destId="{5F065A7F-B387-4F09-8420-2A73A6C0C507}" srcOrd="4" destOrd="0" parTransId="{C1B36AC9-A764-48A8-BECC-13CA230F4ABF}" sibTransId="{C67DB0C8-6ECC-4BA0-BD16-205BE24FB9E2}"/>
    <dgm:cxn modelId="{CAAEB70A-EE21-4CB1-901B-F556C7FE44E0}" srcId="{3CB6F0BF-076D-9F48-9A46-60028B6FE005}" destId="{887676CD-A875-4C59-9928-78560770E503}" srcOrd="1" destOrd="0" parTransId="{877B7B99-6165-4E06-A9BD-033AE5AC893D}" sibTransId="{196E823A-776D-48CD-AEA8-9AAB5C64D43B}"/>
    <dgm:cxn modelId="{C5848D0B-5FD4-F24C-8859-2A2FE4A00863}" srcId="{02BA0D8E-884F-D545-BFF7-95207C181DAB}" destId="{3CB6F0BF-076D-9F48-9A46-60028B6FE005}" srcOrd="0" destOrd="0" parTransId="{63DF646F-8161-E746-81DE-E736BB880F3B}" sibTransId="{02B95B21-F90C-F54E-8161-72E219C98A93}"/>
    <dgm:cxn modelId="{79FA10BC-26DE-FB40-A756-FBD3FE7C53E8}" type="presOf" srcId="{B5DBBD81-B2B2-4155-A3FE-98229E0A7AE0}" destId="{EFBCD09E-0369-4758-A62E-75B53FCA7B40}" srcOrd="0" destOrd="2" presId="urn:microsoft.com/office/officeart/2005/8/layout/vList5"/>
    <dgm:cxn modelId="{5733A745-9B63-C645-94A9-B2A998BBF506}" type="presOf" srcId="{5F065A7F-B387-4F09-8420-2A73A6C0C507}" destId="{EFBCD09E-0369-4758-A62E-75B53FCA7B40}" srcOrd="0" destOrd="4" presId="urn:microsoft.com/office/officeart/2005/8/layout/vList5"/>
    <dgm:cxn modelId="{48F2D387-F8D0-9149-BBF7-1F727EA88809}" type="presOf" srcId="{3CB6F0BF-076D-9F48-9A46-60028B6FE005}" destId="{593802B7-0668-1942-9C36-B879F080D8EA}" srcOrd="0" destOrd="0" presId="urn:microsoft.com/office/officeart/2005/8/layout/vList5"/>
    <dgm:cxn modelId="{C46131B7-D933-514C-A93E-8958C2716B49}" type="presOf" srcId="{BCED7BB8-DEB5-4F92-B4AB-8FAA3206C294}" destId="{EFBCD09E-0369-4758-A62E-75B53FCA7B40}" srcOrd="0" destOrd="0" presId="urn:microsoft.com/office/officeart/2005/8/layout/vList5"/>
    <dgm:cxn modelId="{D4C52695-A5B6-EA45-B92A-3518D5BA7551}" type="presOf" srcId="{E6DB487A-E060-4BF4-B3FD-82661905616D}" destId="{EFBCD09E-0369-4758-A62E-75B53FCA7B40}" srcOrd="0" destOrd="3" presId="urn:microsoft.com/office/officeart/2005/8/layout/vList5"/>
    <dgm:cxn modelId="{81C1F1D6-75AE-447C-B42A-20051D7F8200}" srcId="{3CB6F0BF-076D-9F48-9A46-60028B6FE005}" destId="{B5DBBD81-B2B2-4155-A3FE-98229E0A7AE0}" srcOrd="2" destOrd="0" parTransId="{CEFEA65D-0D38-4BB6-A3DE-247D80F461C6}" sibTransId="{A4B1557F-FA79-43ED-A89A-EC4842D54D9A}"/>
    <dgm:cxn modelId="{ADBF7979-374F-2F4D-AA2F-4B53000F5C2B}" type="presOf" srcId="{02BA0D8E-884F-D545-BFF7-95207C181DAB}" destId="{5325FF06-BE85-6742-9495-B8F42BFC9B7F}" srcOrd="0" destOrd="0" presId="urn:microsoft.com/office/officeart/2005/8/layout/vList5"/>
    <dgm:cxn modelId="{D0A81350-A200-4445-8F26-F180A38F23E2}" srcId="{3CB6F0BF-076D-9F48-9A46-60028B6FE005}" destId="{BCED7BB8-DEB5-4F92-B4AB-8FAA3206C294}" srcOrd="0" destOrd="0" parTransId="{19192E39-CBB0-4E45-BB36-38DD6C39D4E8}" sibTransId="{E0B99025-BA52-4969-A69A-5870B44D96F1}"/>
    <dgm:cxn modelId="{87EBFA21-0165-8849-A6E5-C0A5D53ED9D1}" type="presParOf" srcId="{5325FF06-BE85-6742-9495-B8F42BFC9B7F}" destId="{75B9A789-CD09-2A4B-8171-6B603EA5E1CD}" srcOrd="0" destOrd="0" presId="urn:microsoft.com/office/officeart/2005/8/layout/vList5"/>
    <dgm:cxn modelId="{3B22ABC4-6123-AB41-9195-4B0BC4461FDF}" type="presParOf" srcId="{75B9A789-CD09-2A4B-8171-6B603EA5E1CD}" destId="{593802B7-0668-1942-9C36-B879F080D8EA}" srcOrd="0" destOrd="0" presId="urn:microsoft.com/office/officeart/2005/8/layout/vList5"/>
    <dgm:cxn modelId="{2B650BE6-4EAE-8D45-AA69-503880637278}" type="presParOf" srcId="{75B9A789-CD09-2A4B-8171-6B603EA5E1CD}" destId="{EFBCD09E-0369-4758-A62E-75B53FCA7B4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a:t>
          </a:r>
          <a:r>
            <a:rPr lang="en-US" b="1" dirty="0" smtClean="0">
              <a:solidFill>
                <a:schemeClr val="bg1"/>
              </a:solidFill>
            </a:rPr>
            <a:t>15</a:t>
          </a:r>
          <a:endParaRPr lang="en-US" b="1" dirty="0">
            <a:solidFill>
              <a:schemeClr val="bg1"/>
            </a:solidFill>
          </a:endParaRP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t>
        <a:bodyPr/>
        <a:lstStyle/>
        <a:p>
          <a:endParaRPr lang="en-CA"/>
        </a:p>
      </dgm:t>
    </dgm:pt>
    <dgm:pt modelId="{DDF5C611-4A57-4D32-BF4D-AD972F42154B}" type="pres">
      <dgm:prSet presAssocID="{C2945230-8A03-49C4-AE11-508590DB7B8B}" presName="circ1TxSh" presStyleLbl="vennNode1" presStyleIdx="0" presStyleCnt="1"/>
      <dgm:spPr/>
      <dgm:t>
        <a:bodyPr/>
        <a:lstStyle/>
        <a:p>
          <a:endParaRPr lang="en-CA"/>
        </a:p>
      </dgm:t>
    </dgm:pt>
  </dgm:ptLst>
  <dgm:cxnLst>
    <dgm:cxn modelId="{5CB88DD1-22D4-42B5-A4FE-416A16A7EE1C}" srcId="{44F371D9-EE28-43D3-A86D-541CB7E51DB8}" destId="{C2945230-8A03-49C4-AE11-508590DB7B8B}" srcOrd="0" destOrd="0" parTransId="{FC8924DD-BCE3-491E-AC57-3330F43EE0F3}" sibTransId="{0CE224DD-430C-4167-8C66-F0356FD49815}"/>
    <dgm:cxn modelId="{6C481E9E-7792-CE4C-AE71-1DC9B763FEA4}" type="presOf" srcId="{C2945230-8A03-49C4-AE11-508590DB7B8B}" destId="{DDF5C611-4A57-4D32-BF4D-AD972F42154B}" srcOrd="0" destOrd="0" presId="urn:microsoft.com/office/officeart/2005/8/layout/venn1"/>
    <dgm:cxn modelId="{839AB704-AA94-614B-8BA9-D1C4316D8A16}" type="presOf" srcId="{44F371D9-EE28-43D3-A86D-541CB7E51DB8}" destId="{834CDD0F-2A72-40E4-9F5C-254C6DC50A0F}" srcOrd="0" destOrd="0" presId="urn:microsoft.com/office/officeart/2005/8/layout/venn1"/>
    <dgm:cxn modelId="{D953C3F2-C105-D240-ACB5-10CB43CC8684}"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C2DB20-EFFD-4E7B-93C1-553BACDC421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7F8E31E-1B1C-F149-9A39-566188585147}">
      <dgm:prSet custT="1"/>
      <dgm:spPr/>
      <dgm:t>
        <a:bodyPr/>
        <a:lstStyle/>
        <a:p>
          <a:pPr algn="ctr"/>
          <a:r>
            <a:rPr lang="en-CA" sz="3600" dirty="0"/>
            <a:t>Hub &amp; Link</a:t>
          </a:r>
          <a:endParaRPr lang="en-US" sz="6300" dirty="0"/>
        </a:p>
      </dgm:t>
    </dgm:pt>
    <dgm:pt modelId="{60043F22-9C63-F145-8474-C67C8E85B0B9}" type="parTrans" cxnId="{615406F6-D0B8-0245-9E00-073C3BB9C651}">
      <dgm:prSet/>
      <dgm:spPr/>
      <dgm:t>
        <a:bodyPr/>
        <a:lstStyle/>
        <a:p>
          <a:endParaRPr lang="en-US"/>
        </a:p>
      </dgm:t>
    </dgm:pt>
    <dgm:pt modelId="{16B77DF7-D52B-F548-A328-D34CAF170508}" type="sibTrans" cxnId="{615406F6-D0B8-0245-9E00-073C3BB9C651}">
      <dgm:prSet/>
      <dgm:spPr/>
      <dgm:t>
        <a:bodyPr/>
        <a:lstStyle/>
        <a:p>
          <a:endParaRPr lang="en-US"/>
        </a:p>
      </dgm:t>
    </dgm:pt>
    <dgm:pt modelId="{CFD475EB-E371-4E1B-B52F-2330D78E893F}" type="pres">
      <dgm:prSet presAssocID="{7BC2DB20-EFFD-4E7B-93C1-553BACDC4218}" presName="linear" presStyleCnt="0">
        <dgm:presLayoutVars>
          <dgm:animLvl val="lvl"/>
          <dgm:resizeHandles val="exact"/>
        </dgm:presLayoutVars>
      </dgm:prSet>
      <dgm:spPr/>
      <dgm:t>
        <a:bodyPr/>
        <a:lstStyle/>
        <a:p>
          <a:endParaRPr lang="en-CA"/>
        </a:p>
      </dgm:t>
    </dgm:pt>
    <dgm:pt modelId="{D318CF66-E904-4B8F-9EF2-32A9C2878F07}" type="pres">
      <dgm:prSet presAssocID="{C7F8E31E-1B1C-F149-9A39-566188585147}" presName="parentText" presStyleLbl="node1" presStyleIdx="0" presStyleCnt="1" custLinFactNeighborX="29613" custLinFactNeighborY="43693">
        <dgm:presLayoutVars>
          <dgm:chMax val="0"/>
          <dgm:bulletEnabled val="1"/>
        </dgm:presLayoutVars>
      </dgm:prSet>
      <dgm:spPr/>
      <dgm:t>
        <a:bodyPr/>
        <a:lstStyle/>
        <a:p>
          <a:endParaRPr lang="en-CA"/>
        </a:p>
      </dgm:t>
    </dgm:pt>
  </dgm:ptLst>
  <dgm:cxnLst>
    <dgm:cxn modelId="{A541D6AD-028D-D942-9662-77AB9681DFE7}" type="presOf" srcId="{7BC2DB20-EFFD-4E7B-93C1-553BACDC4218}" destId="{CFD475EB-E371-4E1B-B52F-2330D78E893F}" srcOrd="0" destOrd="0" presId="urn:microsoft.com/office/officeart/2005/8/layout/vList2"/>
    <dgm:cxn modelId="{88B21AF6-AD96-224F-AE65-ABCAE7B3E385}" type="presOf" srcId="{C7F8E31E-1B1C-F149-9A39-566188585147}" destId="{D318CF66-E904-4B8F-9EF2-32A9C2878F07}" srcOrd="0" destOrd="0" presId="urn:microsoft.com/office/officeart/2005/8/layout/vList2"/>
    <dgm:cxn modelId="{615406F6-D0B8-0245-9E00-073C3BB9C651}" srcId="{7BC2DB20-EFFD-4E7B-93C1-553BACDC4218}" destId="{C7F8E31E-1B1C-F149-9A39-566188585147}" srcOrd="0" destOrd="0" parTransId="{60043F22-9C63-F145-8474-C67C8E85B0B9}" sibTransId="{16B77DF7-D52B-F548-A328-D34CAF170508}"/>
    <dgm:cxn modelId="{34E0D043-4CAA-4C47-9791-5901C68955E7}" type="presParOf" srcId="{CFD475EB-E371-4E1B-B52F-2330D78E893F}" destId="{D318CF66-E904-4B8F-9EF2-32A9C2878F0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a:t>
          </a:r>
          <a:r>
            <a:rPr lang="en-US" b="1" dirty="0" smtClean="0">
              <a:solidFill>
                <a:schemeClr val="bg1"/>
              </a:solidFill>
            </a:rPr>
            <a:t>18</a:t>
          </a:r>
          <a:endParaRPr lang="en-US" b="1" dirty="0">
            <a:solidFill>
              <a:schemeClr val="bg1"/>
            </a:solidFill>
          </a:endParaRP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t>
        <a:bodyPr/>
        <a:lstStyle/>
        <a:p>
          <a:endParaRPr lang="en-CA"/>
        </a:p>
      </dgm:t>
    </dgm:pt>
    <dgm:pt modelId="{DDF5C611-4A57-4D32-BF4D-AD972F42154B}" type="pres">
      <dgm:prSet presAssocID="{C2945230-8A03-49C4-AE11-508590DB7B8B}" presName="circ1TxSh" presStyleLbl="vennNode1" presStyleIdx="0" presStyleCnt="1"/>
      <dgm:spPr/>
      <dgm:t>
        <a:bodyPr/>
        <a:lstStyle/>
        <a:p>
          <a:endParaRPr lang="en-CA"/>
        </a:p>
      </dgm:t>
    </dgm:pt>
  </dgm:ptLst>
  <dgm:cxnLst>
    <dgm:cxn modelId="{5CB88DD1-22D4-42B5-A4FE-416A16A7EE1C}" srcId="{44F371D9-EE28-43D3-A86D-541CB7E51DB8}" destId="{C2945230-8A03-49C4-AE11-508590DB7B8B}" srcOrd="0" destOrd="0" parTransId="{FC8924DD-BCE3-491E-AC57-3330F43EE0F3}" sibTransId="{0CE224DD-430C-4167-8C66-F0356FD49815}"/>
    <dgm:cxn modelId="{A099B182-0DD8-D245-81E9-A4FD86DF75FC}" type="presOf" srcId="{C2945230-8A03-49C4-AE11-508590DB7B8B}" destId="{DDF5C611-4A57-4D32-BF4D-AD972F42154B}" srcOrd="0" destOrd="0" presId="urn:microsoft.com/office/officeart/2005/8/layout/venn1"/>
    <dgm:cxn modelId="{6B34C070-F3D5-F341-9CDB-0D3C20855B9F}" type="presOf" srcId="{44F371D9-EE28-43D3-A86D-541CB7E51DB8}" destId="{834CDD0F-2A72-40E4-9F5C-254C6DC50A0F}" srcOrd="0" destOrd="0" presId="urn:microsoft.com/office/officeart/2005/8/layout/venn1"/>
    <dgm:cxn modelId="{51A7C6DD-2F1C-2642-8E4C-7BA04DB613E4}"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a:t>
          </a:r>
          <a:r>
            <a:rPr lang="en-US" b="1" dirty="0" smtClean="0">
              <a:solidFill>
                <a:schemeClr val="bg1"/>
              </a:solidFill>
            </a:rPr>
            <a:t>19</a:t>
          </a:r>
          <a:endParaRPr lang="en-US" b="1" dirty="0">
            <a:solidFill>
              <a:schemeClr val="bg1"/>
            </a:solidFill>
          </a:endParaRP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t>
        <a:bodyPr/>
        <a:lstStyle/>
        <a:p>
          <a:endParaRPr lang="en-CA"/>
        </a:p>
      </dgm:t>
    </dgm:pt>
    <dgm:pt modelId="{DDF5C611-4A57-4D32-BF4D-AD972F42154B}" type="pres">
      <dgm:prSet presAssocID="{C2945230-8A03-49C4-AE11-508590DB7B8B}" presName="circ1TxSh" presStyleLbl="vennNode1" presStyleIdx="0" presStyleCnt="1"/>
      <dgm:spPr/>
      <dgm:t>
        <a:bodyPr/>
        <a:lstStyle/>
        <a:p>
          <a:endParaRPr lang="en-CA"/>
        </a:p>
      </dgm:t>
    </dgm:pt>
  </dgm:ptLst>
  <dgm:cxnLst>
    <dgm:cxn modelId="{1D0A3A0D-990D-C74A-87D5-8B7F3C5FC4C8}" type="presOf" srcId="{44F371D9-EE28-43D3-A86D-541CB7E51DB8}" destId="{834CDD0F-2A72-40E4-9F5C-254C6DC50A0F}"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0B8C1086-1115-2344-AABC-BAAF849EEDA3}" type="presOf" srcId="{C2945230-8A03-49C4-AE11-508590DB7B8B}" destId="{DDF5C611-4A57-4D32-BF4D-AD972F42154B}" srcOrd="0" destOrd="0" presId="urn:microsoft.com/office/officeart/2005/8/layout/venn1"/>
    <dgm:cxn modelId="{12811F0B-521B-9443-8A43-F3BE8855FEB1}"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a:t>
          </a:r>
          <a:r>
            <a:rPr lang="en-US" b="1" dirty="0" smtClean="0">
              <a:solidFill>
                <a:schemeClr val="bg1"/>
              </a:solidFill>
            </a:rPr>
            <a:t>19</a:t>
          </a:r>
          <a:endParaRPr lang="en-US" b="1" dirty="0">
            <a:solidFill>
              <a:schemeClr val="bg1"/>
            </a:solidFill>
          </a:endParaRP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t>
        <a:bodyPr/>
        <a:lstStyle/>
        <a:p>
          <a:endParaRPr lang="en-CA"/>
        </a:p>
      </dgm:t>
    </dgm:pt>
    <dgm:pt modelId="{DDF5C611-4A57-4D32-BF4D-AD972F42154B}" type="pres">
      <dgm:prSet presAssocID="{C2945230-8A03-49C4-AE11-508590DB7B8B}" presName="circ1TxSh" presStyleLbl="vennNode1" presStyleIdx="0" presStyleCnt="1"/>
      <dgm:spPr/>
      <dgm:t>
        <a:bodyPr/>
        <a:lstStyle/>
        <a:p>
          <a:endParaRPr lang="en-CA"/>
        </a:p>
      </dgm:t>
    </dgm:pt>
  </dgm:ptLst>
  <dgm:cxnLst>
    <dgm:cxn modelId="{5CB88DD1-22D4-42B5-A4FE-416A16A7EE1C}" srcId="{44F371D9-EE28-43D3-A86D-541CB7E51DB8}" destId="{C2945230-8A03-49C4-AE11-508590DB7B8B}" srcOrd="0" destOrd="0" parTransId="{FC8924DD-BCE3-491E-AC57-3330F43EE0F3}" sibTransId="{0CE224DD-430C-4167-8C66-F0356FD49815}"/>
    <dgm:cxn modelId="{BC51ACF5-C2AF-CB46-A283-AD69AC3CE919}" type="presOf" srcId="{44F371D9-EE28-43D3-A86D-541CB7E51DB8}" destId="{834CDD0F-2A72-40E4-9F5C-254C6DC50A0F}" srcOrd="0" destOrd="0" presId="urn:microsoft.com/office/officeart/2005/8/layout/venn1"/>
    <dgm:cxn modelId="{CD25744F-BF6A-DC4B-A7F5-62305DEF1791}" type="presOf" srcId="{C2945230-8A03-49C4-AE11-508590DB7B8B}" destId="{DDF5C611-4A57-4D32-BF4D-AD972F42154B}" srcOrd="0" destOrd="0" presId="urn:microsoft.com/office/officeart/2005/8/layout/venn1"/>
    <dgm:cxn modelId="{1795E800-FB83-2E4B-93BC-53A3B8280810}"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a:t>
          </a:r>
          <a:r>
            <a:rPr lang="en-US" b="1" dirty="0" smtClean="0">
              <a:solidFill>
                <a:schemeClr val="bg1"/>
              </a:solidFill>
            </a:rPr>
            <a:t>19</a:t>
          </a:r>
          <a:endParaRPr lang="en-US" b="1" dirty="0">
            <a:solidFill>
              <a:schemeClr val="bg1"/>
            </a:solidFill>
          </a:endParaRP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t>
        <a:bodyPr/>
        <a:lstStyle/>
        <a:p>
          <a:endParaRPr lang="en-CA"/>
        </a:p>
      </dgm:t>
    </dgm:pt>
    <dgm:pt modelId="{DDF5C611-4A57-4D32-BF4D-AD972F42154B}" type="pres">
      <dgm:prSet presAssocID="{C2945230-8A03-49C4-AE11-508590DB7B8B}" presName="circ1TxSh" presStyleLbl="vennNode1" presStyleIdx="0" presStyleCnt="1"/>
      <dgm:spPr/>
      <dgm:t>
        <a:bodyPr/>
        <a:lstStyle/>
        <a:p>
          <a:endParaRPr lang="en-CA"/>
        </a:p>
      </dgm:t>
    </dgm:pt>
  </dgm:ptLst>
  <dgm:cxnLst>
    <dgm:cxn modelId="{5CB88DD1-22D4-42B5-A4FE-416A16A7EE1C}" srcId="{44F371D9-EE28-43D3-A86D-541CB7E51DB8}" destId="{C2945230-8A03-49C4-AE11-508590DB7B8B}" srcOrd="0" destOrd="0" parTransId="{FC8924DD-BCE3-491E-AC57-3330F43EE0F3}" sibTransId="{0CE224DD-430C-4167-8C66-F0356FD49815}"/>
    <dgm:cxn modelId="{BAE06C4C-3AFF-7D47-AF7C-6122D40850BA}" type="presOf" srcId="{C2945230-8A03-49C4-AE11-508590DB7B8B}" destId="{DDF5C611-4A57-4D32-BF4D-AD972F42154B}" srcOrd="0" destOrd="0" presId="urn:microsoft.com/office/officeart/2005/8/layout/venn1"/>
    <dgm:cxn modelId="{5A5C9CDC-9817-AE4E-AFB2-6514DB0FD2DF}" type="presOf" srcId="{44F371D9-EE28-43D3-A86D-541CB7E51DB8}" destId="{834CDD0F-2A72-40E4-9F5C-254C6DC50A0F}" srcOrd="0" destOrd="0" presId="urn:microsoft.com/office/officeart/2005/8/layout/venn1"/>
    <dgm:cxn modelId="{9DA7C32A-6FFF-4B46-831A-274454794F0C}"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smtClean="0">
              <a:solidFill>
                <a:schemeClr val="bg1"/>
              </a:solidFill>
            </a:rPr>
            <a:t>Page</a:t>
          </a:r>
          <a:endParaRPr lang="en-US" b="1" dirty="0">
            <a:solidFill>
              <a:schemeClr val="bg1"/>
            </a:solidFill>
          </a:endParaRPr>
        </a:p>
        <a:p>
          <a:r>
            <a:rPr lang="en-US" b="1" dirty="0" smtClean="0">
              <a:solidFill>
                <a:schemeClr val="bg1"/>
              </a:solidFill>
            </a:rPr>
            <a:t>20</a:t>
          </a:r>
          <a:endParaRPr lang="en-US" b="1" dirty="0">
            <a:solidFill>
              <a:schemeClr val="bg1"/>
            </a:solidFill>
          </a:endParaRP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t>
        <a:bodyPr/>
        <a:lstStyle/>
        <a:p>
          <a:endParaRPr lang="en-CA"/>
        </a:p>
      </dgm:t>
    </dgm:pt>
    <dgm:pt modelId="{DDF5C611-4A57-4D32-BF4D-AD972F42154B}" type="pres">
      <dgm:prSet presAssocID="{C2945230-8A03-49C4-AE11-508590DB7B8B}" presName="circ1TxSh" presStyleLbl="vennNode1" presStyleIdx="0" presStyleCnt="1"/>
      <dgm:spPr/>
      <dgm:t>
        <a:bodyPr/>
        <a:lstStyle/>
        <a:p>
          <a:endParaRPr lang="en-CA"/>
        </a:p>
      </dgm:t>
    </dgm:pt>
  </dgm:ptLst>
  <dgm:cxnLst>
    <dgm:cxn modelId="{F17D554F-E696-1543-8252-4C5EA2CF5838}" type="presOf" srcId="{C2945230-8A03-49C4-AE11-508590DB7B8B}" destId="{DDF5C611-4A57-4D32-BF4D-AD972F42154B}"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57CBD3C7-ED2D-3B40-907E-34297DD48855}" type="presOf" srcId="{44F371D9-EE28-43D3-A86D-541CB7E51DB8}" destId="{834CDD0F-2A72-40E4-9F5C-254C6DC50A0F}" srcOrd="0" destOrd="0" presId="urn:microsoft.com/office/officeart/2005/8/layout/venn1"/>
    <dgm:cxn modelId="{5FDD6DB2-89ED-8E49-9421-75859FAAEBF2}"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a:t>
          </a:r>
          <a:r>
            <a:rPr lang="en-US" b="1" dirty="0" smtClean="0">
              <a:solidFill>
                <a:schemeClr val="bg1"/>
              </a:solidFill>
            </a:rPr>
            <a:t>21</a:t>
          </a:r>
          <a:endParaRPr lang="en-US" b="1" dirty="0">
            <a:solidFill>
              <a:schemeClr val="bg1"/>
            </a:solidFill>
          </a:endParaRP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t>
        <a:bodyPr/>
        <a:lstStyle/>
        <a:p>
          <a:endParaRPr lang="en-CA"/>
        </a:p>
      </dgm:t>
    </dgm:pt>
    <dgm:pt modelId="{DDF5C611-4A57-4D32-BF4D-AD972F42154B}" type="pres">
      <dgm:prSet presAssocID="{C2945230-8A03-49C4-AE11-508590DB7B8B}" presName="circ1TxSh" presStyleLbl="vennNode1" presStyleIdx="0" presStyleCnt="1"/>
      <dgm:spPr/>
      <dgm:t>
        <a:bodyPr/>
        <a:lstStyle/>
        <a:p>
          <a:endParaRPr lang="en-CA"/>
        </a:p>
      </dgm:t>
    </dgm:pt>
  </dgm:ptLst>
  <dgm:cxnLst>
    <dgm:cxn modelId="{5CB88DD1-22D4-42B5-A4FE-416A16A7EE1C}" srcId="{44F371D9-EE28-43D3-A86D-541CB7E51DB8}" destId="{C2945230-8A03-49C4-AE11-508590DB7B8B}" srcOrd="0" destOrd="0" parTransId="{FC8924DD-BCE3-491E-AC57-3330F43EE0F3}" sibTransId="{0CE224DD-430C-4167-8C66-F0356FD49815}"/>
    <dgm:cxn modelId="{C7F28EC2-38CA-294B-9C28-07740FB20C88}" type="presOf" srcId="{C2945230-8A03-49C4-AE11-508590DB7B8B}" destId="{DDF5C611-4A57-4D32-BF4D-AD972F42154B}" srcOrd="0" destOrd="0" presId="urn:microsoft.com/office/officeart/2005/8/layout/venn1"/>
    <dgm:cxn modelId="{9FD70287-1178-8A44-9319-133709128455}" type="presOf" srcId="{44F371D9-EE28-43D3-A86D-541CB7E51DB8}" destId="{834CDD0F-2A72-40E4-9F5C-254C6DC50A0F}" srcOrd="0" destOrd="0" presId="urn:microsoft.com/office/officeart/2005/8/layout/venn1"/>
    <dgm:cxn modelId="{D179C15D-D462-FC41-8851-FA3682EE58B7}"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a:t>
          </a:r>
          <a:r>
            <a:rPr lang="en-US" b="1" dirty="0" smtClean="0">
              <a:solidFill>
                <a:schemeClr val="bg1"/>
              </a:solidFill>
            </a:rPr>
            <a:t>22</a:t>
          </a:r>
          <a:endParaRPr lang="en-US" b="1" dirty="0">
            <a:solidFill>
              <a:schemeClr val="bg1"/>
            </a:solidFill>
          </a:endParaRP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t>
        <a:bodyPr/>
        <a:lstStyle/>
        <a:p>
          <a:endParaRPr lang="en-CA"/>
        </a:p>
      </dgm:t>
    </dgm:pt>
    <dgm:pt modelId="{DDF5C611-4A57-4D32-BF4D-AD972F42154B}" type="pres">
      <dgm:prSet presAssocID="{C2945230-8A03-49C4-AE11-508590DB7B8B}" presName="circ1TxSh" presStyleLbl="vennNode1" presStyleIdx="0" presStyleCnt="1"/>
      <dgm:spPr/>
      <dgm:t>
        <a:bodyPr/>
        <a:lstStyle/>
        <a:p>
          <a:endParaRPr lang="en-CA"/>
        </a:p>
      </dgm:t>
    </dgm:pt>
  </dgm:ptLst>
  <dgm:cxnLst>
    <dgm:cxn modelId="{5CB88DD1-22D4-42B5-A4FE-416A16A7EE1C}" srcId="{44F371D9-EE28-43D3-A86D-541CB7E51DB8}" destId="{C2945230-8A03-49C4-AE11-508590DB7B8B}" srcOrd="0" destOrd="0" parTransId="{FC8924DD-BCE3-491E-AC57-3330F43EE0F3}" sibTransId="{0CE224DD-430C-4167-8C66-F0356FD49815}"/>
    <dgm:cxn modelId="{3D3BB6CC-DB70-8A4F-B513-0993E46346CB}" type="presOf" srcId="{C2945230-8A03-49C4-AE11-508590DB7B8B}" destId="{DDF5C611-4A57-4D32-BF4D-AD972F42154B}" srcOrd="0" destOrd="0" presId="urn:microsoft.com/office/officeart/2005/8/layout/venn1"/>
    <dgm:cxn modelId="{744AC493-ACD4-F842-8E8B-B7EB36594202}" type="presOf" srcId="{44F371D9-EE28-43D3-A86D-541CB7E51DB8}" destId="{834CDD0F-2A72-40E4-9F5C-254C6DC50A0F}" srcOrd="0" destOrd="0" presId="urn:microsoft.com/office/officeart/2005/8/layout/venn1"/>
    <dgm:cxn modelId="{216E1335-72A2-B14A-A618-3C18F8239BF6}"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accessing </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live chat</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63218B0-03E7-B248-BDE4-426021B288BE}">
      <dgm:prSet/>
      <dgm:spPr/>
      <dgm:t>
        <a:bodyPr/>
        <a:lstStyle/>
        <a:p>
          <a:pPr rtl="0"/>
          <a:r>
            <a:rPr lang="en-CA" dirty="0"/>
            <a:t>notification centre</a:t>
          </a:r>
        </a:p>
      </dgm:t>
    </dgm:pt>
    <dgm:pt modelId="{7474B829-CB2E-394E-8C4B-780B9C0B7223}" type="parTrans" cxnId="{712BC364-7900-994F-AAE7-E8F459A67C59}">
      <dgm:prSet/>
      <dgm:spPr/>
      <dgm:t>
        <a:bodyPr/>
        <a:lstStyle/>
        <a:p>
          <a:endParaRPr lang="en-CA"/>
        </a:p>
      </dgm:t>
    </dgm:pt>
    <dgm:pt modelId="{37A20B40-C6B8-2244-B6A7-3690479ACC26}" type="sibTrans" cxnId="{712BC364-7900-994F-AAE7-E8F459A67C59}">
      <dgm:prSet/>
      <dgm:spPr/>
      <dgm:t>
        <a:bodyPr/>
        <a:lstStyle/>
        <a:p>
          <a:endParaRPr lang="en-CA"/>
        </a:p>
      </dgm:t>
    </dgm:pt>
    <dgm:pt modelId="{3CB6F0BF-076D-9F48-9A46-60028B6FE005}">
      <dgm:prSet/>
      <dgm:spPr/>
      <dgm:t>
        <a:bodyPr/>
        <a:lstStyle/>
        <a:p>
          <a:pPr rtl="0"/>
          <a:r>
            <a:rPr lang="en-CA" dirty="0"/>
            <a:t>online setting</a:t>
          </a:r>
        </a:p>
      </dgm:t>
    </dgm:pt>
    <dgm:pt modelId="{63DF646F-8161-E746-81DE-E736BB880F3B}" type="parTrans" cxnId="{C5848D0B-5FD4-F24C-8859-2A2FE4A00863}">
      <dgm:prSet/>
      <dgm:spPr/>
      <dgm:t>
        <a:bodyPr/>
        <a:lstStyle/>
        <a:p>
          <a:endParaRPr lang="en-CA"/>
        </a:p>
      </dgm:t>
    </dgm:pt>
    <dgm:pt modelId="{02B95B21-F90C-F54E-8161-72E219C98A93}" type="sibTrans" cxnId="{C5848D0B-5FD4-F24C-8859-2A2FE4A00863}">
      <dgm:prSet/>
      <dgm:spPr/>
      <dgm:t>
        <a:bodyPr/>
        <a:lstStyle/>
        <a:p>
          <a:endParaRPr lang="en-CA"/>
        </a:p>
      </dgm:t>
    </dgm:pt>
    <dgm:pt modelId="{6306B4F0-0BF6-414D-BBDB-4B362D062134}">
      <dgm:prSet/>
      <dgm:spPr/>
      <dgm:t>
        <a:bodyPr/>
        <a:lstStyle/>
        <a:p>
          <a:pPr rtl="0"/>
          <a:r>
            <a:rPr lang="en-CA" dirty="0"/>
            <a:t>online toolbar</a:t>
          </a:r>
        </a:p>
      </dgm:t>
    </dgm:pt>
    <dgm:pt modelId="{63095D2F-B22F-CE4B-A169-B400C8581FF5}" type="parTrans" cxnId="{04D667D6-88F2-9C43-89F5-E31C711C0AE1}">
      <dgm:prSet/>
      <dgm:spPr/>
      <dgm:t>
        <a:bodyPr/>
        <a:lstStyle/>
        <a:p>
          <a:endParaRPr lang="en-CA"/>
        </a:p>
      </dgm:t>
    </dgm:pt>
    <dgm:pt modelId="{F9D809FD-42E8-3C46-AA5B-C0252A438BDB}" type="sibTrans" cxnId="{04D667D6-88F2-9C43-89F5-E31C711C0AE1}">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t>
        <a:bodyPr/>
        <a:lstStyle/>
        <a:p>
          <a:endParaRPr lang="en-CA"/>
        </a:p>
      </dgm:t>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5" custScaleX="206078">
        <dgm:presLayoutVars>
          <dgm:chMax val="1"/>
          <dgm:bulletEnabled val="1"/>
        </dgm:presLayoutVars>
      </dgm:prSet>
      <dgm:spPr/>
      <dgm:t>
        <a:bodyPr/>
        <a:lstStyle/>
        <a:p>
          <a:endParaRPr lang="en-CA"/>
        </a:p>
      </dgm:t>
    </dgm:pt>
    <dgm:pt modelId="{FF47BD01-2861-BB4B-B9F0-6E54E6904159}" type="pres">
      <dgm:prSet presAssocID="{ABC1C475-5434-1B41-BC48-ADC728C8CBF7}" presName="sp" presStyleCnt="0"/>
      <dgm:spPr/>
    </dgm:pt>
    <dgm:pt modelId="{AD2DDD9C-ED27-9C41-987A-29D120BF8411}" type="pres">
      <dgm:prSet presAssocID="{6306B4F0-0BF6-414D-BBDB-4B362D062134}" presName="linNode" presStyleCnt="0"/>
      <dgm:spPr/>
    </dgm:pt>
    <dgm:pt modelId="{460FFA17-0469-9041-A24E-7544AD33BDF9}" type="pres">
      <dgm:prSet presAssocID="{6306B4F0-0BF6-414D-BBDB-4B362D062134}" presName="parentText" presStyleLbl="node1" presStyleIdx="1" presStyleCnt="5" custScaleX="206078">
        <dgm:presLayoutVars>
          <dgm:chMax val="1"/>
          <dgm:bulletEnabled val="1"/>
        </dgm:presLayoutVars>
      </dgm:prSet>
      <dgm:spPr/>
      <dgm:t>
        <a:bodyPr/>
        <a:lstStyle/>
        <a:p>
          <a:endParaRPr lang="en-CA"/>
        </a:p>
      </dgm:t>
    </dgm:pt>
    <dgm:pt modelId="{CB97137B-17B9-1045-8021-99308DCA5933}" type="pres">
      <dgm:prSet presAssocID="{F9D809FD-42E8-3C46-AA5B-C0252A438BDB}"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2" presStyleCnt="5" custScaleX="206078">
        <dgm:presLayoutVars>
          <dgm:chMax val="1"/>
          <dgm:bulletEnabled val="1"/>
        </dgm:presLayoutVars>
      </dgm:prSet>
      <dgm:spPr/>
      <dgm:t>
        <a:bodyPr/>
        <a:lstStyle/>
        <a:p>
          <a:endParaRPr lang="en-CA"/>
        </a:p>
      </dgm:t>
    </dgm:pt>
    <dgm:pt modelId="{F9190807-766A-E14C-B346-5D0F51431F55}" type="pres">
      <dgm:prSet presAssocID="{8C959BF5-5ADE-2F4A-B433-E7E671FD26BE}" presName="sp" presStyleCnt="0"/>
      <dgm:spPr/>
    </dgm:pt>
    <dgm:pt modelId="{7D86A862-55A7-0E44-8A94-209B07BD1022}" type="pres">
      <dgm:prSet presAssocID="{963218B0-03E7-B248-BDE4-426021B288BE}" presName="linNode" presStyleCnt="0"/>
      <dgm:spPr/>
    </dgm:pt>
    <dgm:pt modelId="{3BFCD27B-6D41-194D-99B3-49A7CFDADFEF}" type="pres">
      <dgm:prSet presAssocID="{963218B0-03E7-B248-BDE4-426021B288BE}" presName="parentText" presStyleLbl="node1" presStyleIdx="3" presStyleCnt="5" custScaleX="206078">
        <dgm:presLayoutVars>
          <dgm:chMax val="1"/>
          <dgm:bulletEnabled val="1"/>
        </dgm:presLayoutVars>
      </dgm:prSet>
      <dgm:spPr/>
      <dgm:t>
        <a:bodyPr/>
        <a:lstStyle/>
        <a:p>
          <a:endParaRPr lang="en-CA"/>
        </a:p>
      </dgm:t>
    </dgm:pt>
    <dgm:pt modelId="{D9642F15-D644-8D48-A4C2-499B59008734}" type="pres">
      <dgm:prSet presAssocID="{37A20B40-C6B8-2244-B6A7-3690479ACC26}" presName="sp" presStyleCnt="0"/>
      <dgm:spPr/>
    </dgm:pt>
    <dgm:pt modelId="{75B9A789-CD09-2A4B-8171-6B603EA5E1CD}" type="pres">
      <dgm:prSet presAssocID="{3CB6F0BF-076D-9F48-9A46-60028B6FE005}" presName="linNode" presStyleCnt="0"/>
      <dgm:spPr/>
    </dgm:pt>
    <dgm:pt modelId="{593802B7-0668-1942-9C36-B879F080D8EA}" type="pres">
      <dgm:prSet presAssocID="{3CB6F0BF-076D-9F48-9A46-60028B6FE005}" presName="parentText" presStyleLbl="node1" presStyleIdx="4" presStyleCnt="5" custScaleX="206078">
        <dgm:presLayoutVars>
          <dgm:chMax val="1"/>
          <dgm:bulletEnabled val="1"/>
        </dgm:presLayoutVars>
      </dgm:prSet>
      <dgm:spPr/>
      <dgm:t>
        <a:bodyPr/>
        <a:lstStyle/>
        <a:p>
          <a:endParaRPr lang="en-CA"/>
        </a:p>
      </dgm:t>
    </dgm:pt>
  </dgm:ptLst>
  <dgm:cxnLst>
    <dgm:cxn modelId="{674D6C8A-30E6-564D-9142-120BB4D947A9}" srcId="{02BA0D8E-884F-D545-BFF7-95207C181DAB}" destId="{CF0461F7-EC97-BB41-A574-9C1E3009EACC}" srcOrd="0" destOrd="0" parTransId="{B2C709E6-0566-4D4E-97EA-2EBE699D701F}" sibTransId="{ABC1C475-5434-1B41-BC48-ADC728C8CBF7}"/>
    <dgm:cxn modelId="{712BC364-7900-994F-AAE7-E8F459A67C59}" srcId="{02BA0D8E-884F-D545-BFF7-95207C181DAB}" destId="{963218B0-03E7-B248-BDE4-426021B288BE}" srcOrd="3" destOrd="0" parTransId="{7474B829-CB2E-394E-8C4B-780B9C0B7223}" sibTransId="{37A20B40-C6B8-2244-B6A7-3690479ACC26}"/>
    <dgm:cxn modelId="{C5848D0B-5FD4-F24C-8859-2A2FE4A00863}" srcId="{02BA0D8E-884F-D545-BFF7-95207C181DAB}" destId="{3CB6F0BF-076D-9F48-9A46-60028B6FE005}" srcOrd="4" destOrd="0" parTransId="{63DF646F-8161-E746-81DE-E736BB880F3B}" sibTransId="{02B95B21-F90C-F54E-8161-72E219C98A93}"/>
    <dgm:cxn modelId="{04D667D6-88F2-9C43-89F5-E31C711C0AE1}" srcId="{02BA0D8E-884F-D545-BFF7-95207C181DAB}" destId="{6306B4F0-0BF6-414D-BBDB-4B362D062134}" srcOrd="1" destOrd="0" parTransId="{63095D2F-B22F-CE4B-A169-B400C8581FF5}" sibTransId="{F9D809FD-42E8-3C46-AA5B-C0252A438BDB}"/>
    <dgm:cxn modelId="{56EF0DD2-1AD6-AC4D-8684-479C4202D190}" srcId="{02BA0D8E-884F-D545-BFF7-95207C181DAB}" destId="{C8A9BCB3-602F-FC4A-9626-FAF506510228}" srcOrd="2" destOrd="0" parTransId="{0B803AD3-6C2C-FE47-9803-37C40BE4582E}" sibTransId="{8C959BF5-5ADE-2F4A-B433-E7E671FD26BE}"/>
    <dgm:cxn modelId="{D4ABDC64-A843-914A-9A9B-504FF8D4B7D2}" type="presOf" srcId="{C8A9BCB3-602F-FC4A-9626-FAF506510228}" destId="{64DA235F-5C58-0240-8B02-6F606EB39216}" srcOrd="0" destOrd="0" presId="urn:microsoft.com/office/officeart/2005/8/layout/vList5"/>
    <dgm:cxn modelId="{5F3B885B-6CFC-F745-974B-F520F7F1F82D}" type="presOf" srcId="{3CB6F0BF-076D-9F48-9A46-60028B6FE005}" destId="{593802B7-0668-1942-9C36-B879F080D8EA}" srcOrd="0" destOrd="0" presId="urn:microsoft.com/office/officeart/2005/8/layout/vList5"/>
    <dgm:cxn modelId="{295AC205-FE41-9E40-93E3-D25E12C7D523}" type="presOf" srcId="{963218B0-03E7-B248-BDE4-426021B288BE}" destId="{3BFCD27B-6D41-194D-99B3-49A7CFDADFEF}" srcOrd="0" destOrd="0" presId="urn:microsoft.com/office/officeart/2005/8/layout/vList5"/>
    <dgm:cxn modelId="{8F63D0D4-19F4-CF4C-8D8F-6F169D6F4BF4}" type="presOf" srcId="{6306B4F0-0BF6-414D-BBDB-4B362D062134}" destId="{460FFA17-0469-9041-A24E-7544AD33BDF9}" srcOrd="0" destOrd="0" presId="urn:microsoft.com/office/officeart/2005/8/layout/vList5"/>
    <dgm:cxn modelId="{636D48F0-0427-A242-8490-C663BF9A9A1B}" type="presOf" srcId="{02BA0D8E-884F-D545-BFF7-95207C181DAB}" destId="{5325FF06-BE85-6742-9495-B8F42BFC9B7F}" srcOrd="0" destOrd="0" presId="urn:microsoft.com/office/officeart/2005/8/layout/vList5"/>
    <dgm:cxn modelId="{D5B638B8-2ECD-FC42-803A-AA4856F078A8}" type="presOf" srcId="{CF0461F7-EC97-BB41-A574-9C1E3009EACC}" destId="{43DEFE45-1517-3942-920E-48C520E9C0B4}" srcOrd="0" destOrd="0" presId="urn:microsoft.com/office/officeart/2005/8/layout/vList5"/>
    <dgm:cxn modelId="{EEE29EA1-F9BF-9042-A9DE-88901B727C9A}" type="presParOf" srcId="{5325FF06-BE85-6742-9495-B8F42BFC9B7F}" destId="{29217676-BC9A-6F40-9378-16D87FA052B5}" srcOrd="0" destOrd="0" presId="urn:microsoft.com/office/officeart/2005/8/layout/vList5"/>
    <dgm:cxn modelId="{E0FA933E-CCFD-3743-8903-AD669F3ADDE8}" type="presParOf" srcId="{29217676-BC9A-6F40-9378-16D87FA052B5}" destId="{43DEFE45-1517-3942-920E-48C520E9C0B4}" srcOrd="0" destOrd="0" presId="urn:microsoft.com/office/officeart/2005/8/layout/vList5"/>
    <dgm:cxn modelId="{A91CA611-4C63-7943-9EAA-BBEE3E1247C2}" type="presParOf" srcId="{5325FF06-BE85-6742-9495-B8F42BFC9B7F}" destId="{FF47BD01-2861-BB4B-B9F0-6E54E6904159}" srcOrd="1" destOrd="0" presId="urn:microsoft.com/office/officeart/2005/8/layout/vList5"/>
    <dgm:cxn modelId="{BD998B09-E49D-C143-A50B-28D231A2DE0D}" type="presParOf" srcId="{5325FF06-BE85-6742-9495-B8F42BFC9B7F}" destId="{AD2DDD9C-ED27-9C41-987A-29D120BF8411}" srcOrd="2" destOrd="0" presId="urn:microsoft.com/office/officeart/2005/8/layout/vList5"/>
    <dgm:cxn modelId="{0EF1C281-95AD-4B4E-B2D9-28D3E25422BC}" type="presParOf" srcId="{AD2DDD9C-ED27-9C41-987A-29D120BF8411}" destId="{460FFA17-0469-9041-A24E-7544AD33BDF9}" srcOrd="0" destOrd="0" presId="urn:microsoft.com/office/officeart/2005/8/layout/vList5"/>
    <dgm:cxn modelId="{26372B11-70B3-944E-BD48-42F5CF2C53AB}" type="presParOf" srcId="{5325FF06-BE85-6742-9495-B8F42BFC9B7F}" destId="{CB97137B-17B9-1045-8021-99308DCA5933}" srcOrd="3" destOrd="0" presId="urn:microsoft.com/office/officeart/2005/8/layout/vList5"/>
    <dgm:cxn modelId="{2447BBB2-8B8D-5142-AE32-6327FE1642EC}" type="presParOf" srcId="{5325FF06-BE85-6742-9495-B8F42BFC9B7F}" destId="{77BABA58-F98D-1C40-83AE-B449CF65A5F1}" srcOrd="4" destOrd="0" presId="urn:microsoft.com/office/officeart/2005/8/layout/vList5"/>
    <dgm:cxn modelId="{ED7247D8-9786-A742-A7C6-F5672A83C19F}" type="presParOf" srcId="{77BABA58-F98D-1C40-83AE-B449CF65A5F1}" destId="{64DA235F-5C58-0240-8B02-6F606EB39216}" srcOrd="0" destOrd="0" presId="urn:microsoft.com/office/officeart/2005/8/layout/vList5"/>
    <dgm:cxn modelId="{7DC223FF-162E-9146-8501-6309BDD14302}" type="presParOf" srcId="{5325FF06-BE85-6742-9495-B8F42BFC9B7F}" destId="{F9190807-766A-E14C-B346-5D0F51431F55}" srcOrd="5" destOrd="0" presId="urn:microsoft.com/office/officeart/2005/8/layout/vList5"/>
    <dgm:cxn modelId="{0AE2184C-E28E-CC43-810C-07DF5398560C}" type="presParOf" srcId="{5325FF06-BE85-6742-9495-B8F42BFC9B7F}" destId="{7D86A862-55A7-0E44-8A94-209B07BD1022}" srcOrd="6" destOrd="0" presId="urn:microsoft.com/office/officeart/2005/8/layout/vList5"/>
    <dgm:cxn modelId="{A1046DCF-01C9-B443-B4B1-84B4B992B13E}" type="presParOf" srcId="{7D86A862-55A7-0E44-8A94-209B07BD1022}" destId="{3BFCD27B-6D41-194D-99B3-49A7CFDADFEF}" srcOrd="0" destOrd="0" presId="urn:microsoft.com/office/officeart/2005/8/layout/vList5"/>
    <dgm:cxn modelId="{A802DF91-5026-5940-834A-D3EB07C129F1}" type="presParOf" srcId="{5325FF06-BE85-6742-9495-B8F42BFC9B7F}" destId="{D9642F15-D644-8D48-A4C2-499B59008734}" srcOrd="7" destOrd="0" presId="urn:microsoft.com/office/officeart/2005/8/layout/vList5"/>
    <dgm:cxn modelId="{FD01DA41-CB85-814F-ABA4-09AF17C2582A}" type="presParOf" srcId="{5325FF06-BE85-6742-9495-B8F42BFC9B7F}" destId="{75B9A789-CD09-2A4B-8171-6B603EA5E1CD}" srcOrd="8" destOrd="0" presId="urn:microsoft.com/office/officeart/2005/8/layout/vList5"/>
    <dgm:cxn modelId="{97B9A66A-D33B-8E47-9DFF-FEDD2BBEDB10}" type="presParOf" srcId="{75B9A789-CD09-2A4B-8171-6B603EA5E1CD}" destId="{593802B7-0668-1942-9C36-B879F080D8EA}"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a:t>
          </a:r>
          <a:r>
            <a:rPr lang="en-US" b="1" dirty="0" smtClean="0">
              <a:solidFill>
                <a:schemeClr val="bg1"/>
              </a:solidFill>
            </a:rPr>
            <a:t>23</a:t>
          </a:r>
          <a:endParaRPr lang="en-US" b="1" dirty="0">
            <a:solidFill>
              <a:schemeClr val="bg1"/>
            </a:solidFill>
          </a:endParaRP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t>
        <a:bodyPr/>
        <a:lstStyle/>
        <a:p>
          <a:endParaRPr lang="en-CA"/>
        </a:p>
      </dgm:t>
    </dgm:pt>
    <dgm:pt modelId="{DDF5C611-4A57-4D32-BF4D-AD972F42154B}" type="pres">
      <dgm:prSet presAssocID="{C2945230-8A03-49C4-AE11-508590DB7B8B}" presName="circ1TxSh" presStyleLbl="vennNode1" presStyleIdx="0" presStyleCnt="1"/>
      <dgm:spPr/>
      <dgm:t>
        <a:bodyPr/>
        <a:lstStyle/>
        <a:p>
          <a:endParaRPr lang="en-CA"/>
        </a:p>
      </dgm:t>
    </dgm:pt>
  </dgm:ptLst>
  <dgm:cxnLst>
    <dgm:cxn modelId="{104A6A23-61C1-4F47-9C93-FBD1A4ED9E7A}" type="presOf" srcId="{44F371D9-EE28-43D3-A86D-541CB7E51DB8}" destId="{834CDD0F-2A72-40E4-9F5C-254C6DC50A0F}"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5E5215C2-6F79-CA44-87B3-5CBC85C37437}" type="presOf" srcId="{C2945230-8A03-49C4-AE11-508590DB7B8B}" destId="{DDF5C611-4A57-4D32-BF4D-AD972F42154B}" srcOrd="0" destOrd="0" presId="urn:microsoft.com/office/officeart/2005/8/layout/venn1"/>
    <dgm:cxn modelId="{7BDB6DAF-CE80-C247-8068-4CC18C1220C0}"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Client portal</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A9863EC7-89BD-445E-9AF4-5D4D32DB7EBA}">
      <dgm:prSet/>
      <dgm:spPr/>
      <dgm:t>
        <a:bodyPr/>
        <a:lstStyle/>
        <a:p>
          <a:pPr rtl="0"/>
          <a:r>
            <a:rPr lang="en-CA" dirty="0"/>
            <a:t>View /upload documents</a:t>
          </a:r>
        </a:p>
      </dgm:t>
    </dgm:pt>
    <dgm:pt modelId="{471BF564-5947-47A1-8DA3-74144B1DD9A6}" type="parTrans" cxnId="{DCF3D2B8-84C5-4146-BA46-C38626213A00}">
      <dgm:prSet/>
      <dgm:spPr/>
      <dgm:t>
        <a:bodyPr/>
        <a:lstStyle/>
        <a:p>
          <a:endParaRPr lang="en-US"/>
        </a:p>
      </dgm:t>
    </dgm:pt>
    <dgm:pt modelId="{19DC99D3-94F2-4409-A9AA-518B289FEAB2}" type="sibTrans" cxnId="{DCF3D2B8-84C5-4146-BA46-C38626213A00}">
      <dgm:prSet/>
      <dgm:spPr/>
      <dgm:t>
        <a:bodyPr/>
        <a:lstStyle/>
        <a:p>
          <a:endParaRPr lang="en-US"/>
        </a:p>
      </dgm:t>
    </dgm:pt>
    <dgm:pt modelId="{F7F118B9-9189-43A0-919D-D01159F8E0A9}">
      <dgm:prSet/>
      <dgm:spPr/>
      <dgm:t>
        <a:bodyPr/>
        <a:lstStyle/>
        <a:p>
          <a:pPr rtl="0"/>
          <a:r>
            <a:rPr lang="en-CA" dirty="0"/>
            <a:t>Ask/answer questions</a:t>
          </a:r>
        </a:p>
      </dgm:t>
    </dgm:pt>
    <dgm:pt modelId="{2DC4FEB8-703B-49C2-BDD0-18ECEDD272D0}" type="parTrans" cxnId="{3A161FB1-C42D-4195-B1FB-A90B79BC6853}">
      <dgm:prSet/>
      <dgm:spPr/>
      <dgm:t>
        <a:bodyPr/>
        <a:lstStyle/>
        <a:p>
          <a:endParaRPr lang="en-US"/>
        </a:p>
      </dgm:t>
    </dgm:pt>
    <dgm:pt modelId="{C6F54B6C-EBD7-4D3B-8E61-F5FAB1C9485E}" type="sibTrans" cxnId="{3A161FB1-C42D-4195-B1FB-A90B79BC6853}">
      <dgm:prSet/>
      <dgm:spPr/>
      <dgm:t>
        <a:bodyPr/>
        <a:lstStyle/>
        <a:p>
          <a:endParaRPr lang="en-US"/>
        </a:p>
      </dgm:t>
    </dgm:pt>
    <dgm:pt modelId="{5325FF06-BE85-6742-9495-B8F42BFC9B7F}" type="pres">
      <dgm:prSet presAssocID="{02BA0D8E-884F-D545-BFF7-95207C181DAB}" presName="Name0" presStyleCnt="0">
        <dgm:presLayoutVars>
          <dgm:dir/>
          <dgm:animLvl val="lvl"/>
          <dgm:resizeHandles val="exact"/>
        </dgm:presLayoutVars>
      </dgm:prSet>
      <dgm:spPr/>
      <dgm:t>
        <a:bodyPr/>
        <a:lstStyle/>
        <a:p>
          <a:endParaRPr lang="en-CA"/>
        </a:p>
      </dgm:t>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t>
        <a:bodyPr/>
        <a:lstStyle/>
        <a:p>
          <a:endParaRPr lang="en-CA"/>
        </a:p>
      </dgm:t>
    </dgm:pt>
    <dgm:pt modelId="{08A758C4-8519-49BB-96B1-B36B86C1CF5E}" type="pres">
      <dgm:prSet presAssocID="{ABC1C475-5434-1B41-BC48-ADC728C8CBF7}" presName="sp" presStyleCnt="0"/>
      <dgm:spPr/>
    </dgm:pt>
    <dgm:pt modelId="{B6A4846C-3B63-487B-8325-504D71BE8FA1}" type="pres">
      <dgm:prSet presAssocID="{A9863EC7-89BD-445E-9AF4-5D4D32DB7EBA}" presName="linNode" presStyleCnt="0"/>
      <dgm:spPr/>
    </dgm:pt>
    <dgm:pt modelId="{341D8D6B-937F-4CAF-BEA0-EB39FECC8848}" type="pres">
      <dgm:prSet presAssocID="{A9863EC7-89BD-445E-9AF4-5D4D32DB7EBA}" presName="parentText" presStyleLbl="node1" presStyleIdx="1" presStyleCnt="3">
        <dgm:presLayoutVars>
          <dgm:chMax val="1"/>
          <dgm:bulletEnabled val="1"/>
        </dgm:presLayoutVars>
      </dgm:prSet>
      <dgm:spPr/>
      <dgm:t>
        <a:bodyPr/>
        <a:lstStyle/>
        <a:p>
          <a:endParaRPr lang="en-CA"/>
        </a:p>
      </dgm:t>
    </dgm:pt>
    <dgm:pt modelId="{311DAC5D-B1AC-4373-8793-A37F29506A1A}" type="pres">
      <dgm:prSet presAssocID="{19DC99D3-94F2-4409-A9AA-518B289FEAB2}" presName="sp" presStyleCnt="0"/>
      <dgm:spPr/>
    </dgm:pt>
    <dgm:pt modelId="{488BA743-C206-4146-BDB1-E5F8740BC747}" type="pres">
      <dgm:prSet presAssocID="{F7F118B9-9189-43A0-919D-D01159F8E0A9}" presName="linNode" presStyleCnt="0"/>
      <dgm:spPr/>
    </dgm:pt>
    <dgm:pt modelId="{7F1CF6E8-F75D-4C3F-AB73-3FB2641C4922}" type="pres">
      <dgm:prSet presAssocID="{F7F118B9-9189-43A0-919D-D01159F8E0A9}" presName="parentText" presStyleLbl="node1" presStyleIdx="2" presStyleCnt="3">
        <dgm:presLayoutVars>
          <dgm:chMax val="1"/>
          <dgm:bulletEnabled val="1"/>
        </dgm:presLayoutVars>
      </dgm:prSet>
      <dgm:spPr/>
      <dgm:t>
        <a:bodyPr/>
        <a:lstStyle/>
        <a:p>
          <a:endParaRPr lang="en-CA"/>
        </a:p>
      </dgm:t>
    </dgm:pt>
  </dgm:ptLst>
  <dgm:cxnLst>
    <dgm:cxn modelId="{DCF3D2B8-84C5-4146-BA46-C38626213A00}" srcId="{02BA0D8E-884F-D545-BFF7-95207C181DAB}" destId="{A9863EC7-89BD-445E-9AF4-5D4D32DB7EBA}" srcOrd="1" destOrd="0" parTransId="{471BF564-5947-47A1-8DA3-74144B1DD9A6}" sibTransId="{19DC99D3-94F2-4409-A9AA-518B289FEAB2}"/>
    <dgm:cxn modelId="{674D6C8A-30E6-564D-9142-120BB4D947A9}" srcId="{02BA0D8E-884F-D545-BFF7-95207C181DAB}" destId="{CF0461F7-EC97-BB41-A574-9C1E3009EACC}" srcOrd="0" destOrd="0" parTransId="{B2C709E6-0566-4D4E-97EA-2EBE699D701F}" sibTransId="{ABC1C475-5434-1B41-BC48-ADC728C8CBF7}"/>
    <dgm:cxn modelId="{D4A90794-08CA-3D4F-A33E-FB759D380E52}" type="presOf" srcId="{02BA0D8E-884F-D545-BFF7-95207C181DAB}" destId="{5325FF06-BE85-6742-9495-B8F42BFC9B7F}" srcOrd="0" destOrd="0" presId="urn:microsoft.com/office/officeart/2005/8/layout/vList5"/>
    <dgm:cxn modelId="{56842D39-09E5-0D41-8E8C-BA66491A72D1}" type="presOf" srcId="{A9863EC7-89BD-445E-9AF4-5D4D32DB7EBA}" destId="{341D8D6B-937F-4CAF-BEA0-EB39FECC8848}" srcOrd="0" destOrd="0" presId="urn:microsoft.com/office/officeart/2005/8/layout/vList5"/>
    <dgm:cxn modelId="{3DCA624F-EDAB-0341-92DE-123A41BC91CF}" type="presOf" srcId="{F7F118B9-9189-43A0-919D-D01159F8E0A9}" destId="{7F1CF6E8-F75D-4C3F-AB73-3FB2641C4922}" srcOrd="0" destOrd="0" presId="urn:microsoft.com/office/officeart/2005/8/layout/vList5"/>
    <dgm:cxn modelId="{91EF1440-6D68-5748-966B-FA2BE2A622C8}" type="presOf" srcId="{CF0461F7-EC97-BB41-A574-9C1E3009EACC}" destId="{43DEFE45-1517-3942-920E-48C520E9C0B4}" srcOrd="0" destOrd="0" presId="urn:microsoft.com/office/officeart/2005/8/layout/vList5"/>
    <dgm:cxn modelId="{3A161FB1-C42D-4195-B1FB-A90B79BC6853}" srcId="{02BA0D8E-884F-D545-BFF7-95207C181DAB}" destId="{F7F118B9-9189-43A0-919D-D01159F8E0A9}" srcOrd="2" destOrd="0" parTransId="{2DC4FEB8-703B-49C2-BDD0-18ECEDD272D0}" sibTransId="{C6F54B6C-EBD7-4D3B-8E61-F5FAB1C9485E}"/>
    <dgm:cxn modelId="{762D8DA1-DD07-144E-9D32-8BCB7BC4F5FD}" type="presParOf" srcId="{5325FF06-BE85-6742-9495-B8F42BFC9B7F}" destId="{29217676-BC9A-6F40-9378-16D87FA052B5}" srcOrd="0" destOrd="0" presId="urn:microsoft.com/office/officeart/2005/8/layout/vList5"/>
    <dgm:cxn modelId="{2F9CAA93-4B28-5F4E-8E86-BC89EB74CC96}" type="presParOf" srcId="{29217676-BC9A-6F40-9378-16D87FA052B5}" destId="{43DEFE45-1517-3942-920E-48C520E9C0B4}" srcOrd="0" destOrd="0" presId="urn:microsoft.com/office/officeart/2005/8/layout/vList5"/>
    <dgm:cxn modelId="{323D4199-0687-AD45-8B1B-C940BA38036B}" type="presParOf" srcId="{5325FF06-BE85-6742-9495-B8F42BFC9B7F}" destId="{08A758C4-8519-49BB-96B1-B36B86C1CF5E}" srcOrd="1" destOrd="0" presId="urn:microsoft.com/office/officeart/2005/8/layout/vList5"/>
    <dgm:cxn modelId="{AE9AD516-B4F6-8047-93AF-77824DF1F58C}" type="presParOf" srcId="{5325FF06-BE85-6742-9495-B8F42BFC9B7F}" destId="{B6A4846C-3B63-487B-8325-504D71BE8FA1}" srcOrd="2" destOrd="0" presId="urn:microsoft.com/office/officeart/2005/8/layout/vList5"/>
    <dgm:cxn modelId="{AC76D986-757D-C644-8168-0EFBD0EF65D8}" type="presParOf" srcId="{B6A4846C-3B63-487B-8325-504D71BE8FA1}" destId="{341D8D6B-937F-4CAF-BEA0-EB39FECC8848}" srcOrd="0" destOrd="0" presId="urn:microsoft.com/office/officeart/2005/8/layout/vList5"/>
    <dgm:cxn modelId="{6733D398-93B0-FD48-89C4-F34B6F7481C4}" type="presParOf" srcId="{5325FF06-BE85-6742-9495-B8F42BFC9B7F}" destId="{311DAC5D-B1AC-4373-8793-A37F29506A1A}" srcOrd="3" destOrd="0" presId="urn:microsoft.com/office/officeart/2005/8/layout/vList5"/>
    <dgm:cxn modelId="{BAE74D96-C2FE-F840-B192-8CE7CBBA59FE}" type="presParOf" srcId="{5325FF06-BE85-6742-9495-B8F42BFC9B7F}" destId="{488BA743-C206-4146-BDB1-E5F8740BC747}" srcOrd="4" destOrd="0" presId="urn:microsoft.com/office/officeart/2005/8/layout/vList5"/>
    <dgm:cxn modelId="{69D9ACF9-D2C9-7D40-BF8C-A2D99625B53E}" type="presParOf" srcId="{488BA743-C206-4146-BDB1-E5F8740BC747}" destId="{7F1CF6E8-F75D-4C3F-AB73-3FB2641C4922}"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Navigation Bar</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A9863EC7-89BD-445E-9AF4-5D4D32DB7EBA}">
      <dgm:prSet/>
      <dgm:spPr/>
      <dgm:t>
        <a:bodyPr/>
        <a:lstStyle/>
        <a:p>
          <a:pPr rtl="0"/>
          <a:r>
            <a:rPr lang="en-CA" dirty="0"/>
            <a:t>Gear icon</a:t>
          </a:r>
        </a:p>
      </dgm:t>
    </dgm:pt>
    <dgm:pt modelId="{471BF564-5947-47A1-8DA3-74144B1DD9A6}" type="parTrans" cxnId="{DCF3D2B8-84C5-4146-BA46-C38626213A00}">
      <dgm:prSet/>
      <dgm:spPr/>
      <dgm:t>
        <a:bodyPr/>
        <a:lstStyle/>
        <a:p>
          <a:endParaRPr lang="en-US"/>
        </a:p>
      </dgm:t>
    </dgm:pt>
    <dgm:pt modelId="{19DC99D3-94F2-4409-A9AA-518B289FEAB2}" type="sibTrans" cxnId="{DCF3D2B8-84C5-4146-BA46-C38626213A00}">
      <dgm:prSet/>
      <dgm:spPr/>
      <dgm:t>
        <a:bodyPr/>
        <a:lstStyle/>
        <a:p>
          <a:endParaRPr lang="en-US"/>
        </a:p>
      </dgm:t>
    </dgm:pt>
    <dgm:pt modelId="{F7F118B9-9189-43A0-919D-D01159F8E0A9}">
      <dgm:prSet/>
      <dgm:spPr/>
      <dgm:t>
        <a:bodyPr/>
        <a:lstStyle/>
        <a:p>
          <a:pPr rtl="0"/>
          <a:r>
            <a:rPr lang="en-CA" dirty="0"/>
            <a:t>Filter buttons</a:t>
          </a:r>
        </a:p>
      </dgm:t>
    </dgm:pt>
    <dgm:pt modelId="{2DC4FEB8-703B-49C2-BDD0-18ECEDD272D0}" type="parTrans" cxnId="{3A161FB1-C42D-4195-B1FB-A90B79BC6853}">
      <dgm:prSet/>
      <dgm:spPr/>
      <dgm:t>
        <a:bodyPr/>
        <a:lstStyle/>
        <a:p>
          <a:endParaRPr lang="en-US"/>
        </a:p>
      </dgm:t>
    </dgm:pt>
    <dgm:pt modelId="{C6F54B6C-EBD7-4D3B-8E61-F5FAB1C9485E}" type="sibTrans" cxnId="{3A161FB1-C42D-4195-B1FB-A90B79BC6853}">
      <dgm:prSet/>
      <dgm:spPr/>
      <dgm:t>
        <a:bodyPr/>
        <a:lstStyle/>
        <a:p>
          <a:endParaRPr lang="en-US"/>
        </a:p>
      </dgm:t>
    </dgm:pt>
    <dgm:pt modelId="{08F95CC5-2B3F-42F6-9F46-E43BC5EB8526}">
      <dgm:prSet/>
      <dgm:spPr/>
      <dgm:t>
        <a:bodyPr/>
        <a:lstStyle/>
        <a:p>
          <a:pPr rtl="0"/>
          <a:r>
            <a:rPr lang="en-CA" dirty="0"/>
            <a:t>Client list &amp; status</a:t>
          </a:r>
        </a:p>
      </dgm:t>
    </dgm:pt>
    <dgm:pt modelId="{4430C686-EEB8-4835-BFA4-0FD39CE2E528}" type="parTrans" cxnId="{420FCE8D-658B-43DB-A934-F53262B1FB9E}">
      <dgm:prSet/>
      <dgm:spPr/>
      <dgm:t>
        <a:bodyPr/>
        <a:lstStyle/>
        <a:p>
          <a:endParaRPr lang="en-US"/>
        </a:p>
      </dgm:t>
    </dgm:pt>
    <dgm:pt modelId="{1426969A-6340-486C-9D9C-CAE175FF4A18}" type="sibTrans" cxnId="{420FCE8D-658B-43DB-A934-F53262B1FB9E}">
      <dgm:prSet/>
      <dgm:spPr/>
      <dgm:t>
        <a:bodyPr/>
        <a:lstStyle/>
        <a:p>
          <a:endParaRPr lang="en-US"/>
        </a:p>
      </dgm:t>
    </dgm:pt>
    <dgm:pt modelId="{5325FF06-BE85-6742-9495-B8F42BFC9B7F}" type="pres">
      <dgm:prSet presAssocID="{02BA0D8E-884F-D545-BFF7-95207C181DAB}" presName="Name0" presStyleCnt="0">
        <dgm:presLayoutVars>
          <dgm:dir/>
          <dgm:animLvl val="lvl"/>
          <dgm:resizeHandles val="exact"/>
        </dgm:presLayoutVars>
      </dgm:prSet>
      <dgm:spPr/>
      <dgm:t>
        <a:bodyPr/>
        <a:lstStyle/>
        <a:p>
          <a:endParaRPr lang="en-CA"/>
        </a:p>
      </dgm:t>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4">
        <dgm:presLayoutVars>
          <dgm:chMax val="1"/>
          <dgm:bulletEnabled val="1"/>
        </dgm:presLayoutVars>
      </dgm:prSet>
      <dgm:spPr/>
      <dgm:t>
        <a:bodyPr/>
        <a:lstStyle/>
        <a:p>
          <a:endParaRPr lang="en-CA"/>
        </a:p>
      </dgm:t>
    </dgm:pt>
    <dgm:pt modelId="{08A758C4-8519-49BB-96B1-B36B86C1CF5E}" type="pres">
      <dgm:prSet presAssocID="{ABC1C475-5434-1B41-BC48-ADC728C8CBF7}" presName="sp" presStyleCnt="0"/>
      <dgm:spPr/>
    </dgm:pt>
    <dgm:pt modelId="{B6A4846C-3B63-487B-8325-504D71BE8FA1}" type="pres">
      <dgm:prSet presAssocID="{A9863EC7-89BD-445E-9AF4-5D4D32DB7EBA}" presName="linNode" presStyleCnt="0"/>
      <dgm:spPr/>
    </dgm:pt>
    <dgm:pt modelId="{341D8D6B-937F-4CAF-BEA0-EB39FECC8848}" type="pres">
      <dgm:prSet presAssocID="{A9863EC7-89BD-445E-9AF4-5D4D32DB7EBA}" presName="parentText" presStyleLbl="node1" presStyleIdx="1" presStyleCnt="4">
        <dgm:presLayoutVars>
          <dgm:chMax val="1"/>
          <dgm:bulletEnabled val="1"/>
        </dgm:presLayoutVars>
      </dgm:prSet>
      <dgm:spPr/>
      <dgm:t>
        <a:bodyPr/>
        <a:lstStyle/>
        <a:p>
          <a:endParaRPr lang="en-CA"/>
        </a:p>
      </dgm:t>
    </dgm:pt>
    <dgm:pt modelId="{311DAC5D-B1AC-4373-8793-A37F29506A1A}" type="pres">
      <dgm:prSet presAssocID="{19DC99D3-94F2-4409-A9AA-518B289FEAB2}" presName="sp" presStyleCnt="0"/>
      <dgm:spPr/>
    </dgm:pt>
    <dgm:pt modelId="{488BA743-C206-4146-BDB1-E5F8740BC747}" type="pres">
      <dgm:prSet presAssocID="{F7F118B9-9189-43A0-919D-D01159F8E0A9}" presName="linNode" presStyleCnt="0"/>
      <dgm:spPr/>
    </dgm:pt>
    <dgm:pt modelId="{7F1CF6E8-F75D-4C3F-AB73-3FB2641C4922}" type="pres">
      <dgm:prSet presAssocID="{F7F118B9-9189-43A0-919D-D01159F8E0A9}" presName="parentText" presStyleLbl="node1" presStyleIdx="2" presStyleCnt="4">
        <dgm:presLayoutVars>
          <dgm:chMax val="1"/>
          <dgm:bulletEnabled val="1"/>
        </dgm:presLayoutVars>
      </dgm:prSet>
      <dgm:spPr/>
      <dgm:t>
        <a:bodyPr/>
        <a:lstStyle/>
        <a:p>
          <a:endParaRPr lang="en-CA"/>
        </a:p>
      </dgm:t>
    </dgm:pt>
    <dgm:pt modelId="{7595D807-4F17-4399-94EF-24760EAD59E4}" type="pres">
      <dgm:prSet presAssocID="{C6F54B6C-EBD7-4D3B-8E61-F5FAB1C9485E}" presName="sp" presStyleCnt="0"/>
      <dgm:spPr/>
    </dgm:pt>
    <dgm:pt modelId="{982830B5-90A7-405A-B63B-41A9859E9845}" type="pres">
      <dgm:prSet presAssocID="{08F95CC5-2B3F-42F6-9F46-E43BC5EB8526}" presName="linNode" presStyleCnt="0"/>
      <dgm:spPr/>
    </dgm:pt>
    <dgm:pt modelId="{FF31892C-FA86-4C61-BE4A-7FE3BC446C79}" type="pres">
      <dgm:prSet presAssocID="{08F95CC5-2B3F-42F6-9F46-E43BC5EB8526}" presName="parentText" presStyleLbl="node1" presStyleIdx="3" presStyleCnt="4">
        <dgm:presLayoutVars>
          <dgm:chMax val="1"/>
          <dgm:bulletEnabled val="1"/>
        </dgm:presLayoutVars>
      </dgm:prSet>
      <dgm:spPr/>
      <dgm:t>
        <a:bodyPr/>
        <a:lstStyle/>
        <a:p>
          <a:endParaRPr lang="en-CA"/>
        </a:p>
      </dgm:t>
    </dgm:pt>
  </dgm:ptLst>
  <dgm:cxnLst>
    <dgm:cxn modelId="{181170B4-AD2D-B94C-9401-6C9D57E69C06}" type="presOf" srcId="{08F95CC5-2B3F-42F6-9F46-E43BC5EB8526}" destId="{FF31892C-FA86-4C61-BE4A-7FE3BC446C79}" srcOrd="0" destOrd="0" presId="urn:microsoft.com/office/officeart/2005/8/layout/vList5"/>
    <dgm:cxn modelId="{DCF3D2B8-84C5-4146-BA46-C38626213A00}" srcId="{02BA0D8E-884F-D545-BFF7-95207C181DAB}" destId="{A9863EC7-89BD-445E-9AF4-5D4D32DB7EBA}" srcOrd="1" destOrd="0" parTransId="{471BF564-5947-47A1-8DA3-74144B1DD9A6}" sibTransId="{19DC99D3-94F2-4409-A9AA-518B289FEAB2}"/>
    <dgm:cxn modelId="{674D6C8A-30E6-564D-9142-120BB4D947A9}" srcId="{02BA0D8E-884F-D545-BFF7-95207C181DAB}" destId="{CF0461F7-EC97-BB41-A574-9C1E3009EACC}" srcOrd="0" destOrd="0" parTransId="{B2C709E6-0566-4D4E-97EA-2EBE699D701F}" sibTransId="{ABC1C475-5434-1B41-BC48-ADC728C8CBF7}"/>
    <dgm:cxn modelId="{63F33770-0899-F740-B969-1B617DAB57FF}" type="presOf" srcId="{A9863EC7-89BD-445E-9AF4-5D4D32DB7EBA}" destId="{341D8D6B-937F-4CAF-BEA0-EB39FECC8848}" srcOrd="0" destOrd="0" presId="urn:microsoft.com/office/officeart/2005/8/layout/vList5"/>
    <dgm:cxn modelId="{BF63C4DA-E6CC-CA4E-AC92-24B9AF608778}" type="presOf" srcId="{CF0461F7-EC97-BB41-A574-9C1E3009EACC}" destId="{43DEFE45-1517-3942-920E-48C520E9C0B4}" srcOrd="0" destOrd="0" presId="urn:microsoft.com/office/officeart/2005/8/layout/vList5"/>
    <dgm:cxn modelId="{420FCE8D-658B-43DB-A934-F53262B1FB9E}" srcId="{02BA0D8E-884F-D545-BFF7-95207C181DAB}" destId="{08F95CC5-2B3F-42F6-9F46-E43BC5EB8526}" srcOrd="3" destOrd="0" parTransId="{4430C686-EEB8-4835-BFA4-0FD39CE2E528}" sibTransId="{1426969A-6340-486C-9D9C-CAE175FF4A18}"/>
    <dgm:cxn modelId="{006E8FE3-5251-7347-8FAB-D300F6A8F034}" type="presOf" srcId="{02BA0D8E-884F-D545-BFF7-95207C181DAB}" destId="{5325FF06-BE85-6742-9495-B8F42BFC9B7F}" srcOrd="0" destOrd="0" presId="urn:microsoft.com/office/officeart/2005/8/layout/vList5"/>
    <dgm:cxn modelId="{3A161FB1-C42D-4195-B1FB-A90B79BC6853}" srcId="{02BA0D8E-884F-D545-BFF7-95207C181DAB}" destId="{F7F118B9-9189-43A0-919D-D01159F8E0A9}" srcOrd="2" destOrd="0" parTransId="{2DC4FEB8-703B-49C2-BDD0-18ECEDD272D0}" sibTransId="{C6F54B6C-EBD7-4D3B-8E61-F5FAB1C9485E}"/>
    <dgm:cxn modelId="{33E80E16-B58A-3345-966E-B054C4BA854A}" type="presOf" srcId="{F7F118B9-9189-43A0-919D-D01159F8E0A9}" destId="{7F1CF6E8-F75D-4C3F-AB73-3FB2641C4922}" srcOrd="0" destOrd="0" presId="urn:microsoft.com/office/officeart/2005/8/layout/vList5"/>
    <dgm:cxn modelId="{C63440CA-3645-814D-951F-EDB0832EED0B}" type="presParOf" srcId="{5325FF06-BE85-6742-9495-B8F42BFC9B7F}" destId="{29217676-BC9A-6F40-9378-16D87FA052B5}" srcOrd="0" destOrd="0" presId="urn:microsoft.com/office/officeart/2005/8/layout/vList5"/>
    <dgm:cxn modelId="{F6808DE2-F698-EE46-BCA3-8CA83D383B47}" type="presParOf" srcId="{29217676-BC9A-6F40-9378-16D87FA052B5}" destId="{43DEFE45-1517-3942-920E-48C520E9C0B4}" srcOrd="0" destOrd="0" presId="urn:microsoft.com/office/officeart/2005/8/layout/vList5"/>
    <dgm:cxn modelId="{CA90A68D-2F7A-CF41-B695-88698D095E3F}" type="presParOf" srcId="{5325FF06-BE85-6742-9495-B8F42BFC9B7F}" destId="{08A758C4-8519-49BB-96B1-B36B86C1CF5E}" srcOrd="1" destOrd="0" presId="urn:microsoft.com/office/officeart/2005/8/layout/vList5"/>
    <dgm:cxn modelId="{671DAB78-0CE0-814C-AB31-708EDF5A8850}" type="presParOf" srcId="{5325FF06-BE85-6742-9495-B8F42BFC9B7F}" destId="{B6A4846C-3B63-487B-8325-504D71BE8FA1}" srcOrd="2" destOrd="0" presId="urn:microsoft.com/office/officeart/2005/8/layout/vList5"/>
    <dgm:cxn modelId="{BCF747D2-3F72-CA4E-8E1F-7B270F929B9E}" type="presParOf" srcId="{B6A4846C-3B63-487B-8325-504D71BE8FA1}" destId="{341D8D6B-937F-4CAF-BEA0-EB39FECC8848}" srcOrd="0" destOrd="0" presId="urn:microsoft.com/office/officeart/2005/8/layout/vList5"/>
    <dgm:cxn modelId="{BC2E9A7E-B8BB-7945-AFD7-907F62339B19}" type="presParOf" srcId="{5325FF06-BE85-6742-9495-B8F42BFC9B7F}" destId="{311DAC5D-B1AC-4373-8793-A37F29506A1A}" srcOrd="3" destOrd="0" presId="urn:microsoft.com/office/officeart/2005/8/layout/vList5"/>
    <dgm:cxn modelId="{7EF84378-818A-424E-8D17-347B0119E3FC}" type="presParOf" srcId="{5325FF06-BE85-6742-9495-B8F42BFC9B7F}" destId="{488BA743-C206-4146-BDB1-E5F8740BC747}" srcOrd="4" destOrd="0" presId="urn:microsoft.com/office/officeart/2005/8/layout/vList5"/>
    <dgm:cxn modelId="{7D00AE12-F04F-524F-91C8-D6259D3CDDA6}" type="presParOf" srcId="{488BA743-C206-4146-BDB1-E5F8740BC747}" destId="{7F1CF6E8-F75D-4C3F-AB73-3FB2641C4922}" srcOrd="0" destOrd="0" presId="urn:microsoft.com/office/officeart/2005/8/layout/vList5"/>
    <dgm:cxn modelId="{CC560EAB-60E4-B843-987E-2A3B5EB7E2D1}" type="presParOf" srcId="{5325FF06-BE85-6742-9495-B8F42BFC9B7F}" destId="{7595D807-4F17-4399-94EF-24760EAD59E4}" srcOrd="5" destOrd="0" presId="urn:microsoft.com/office/officeart/2005/8/layout/vList5"/>
    <dgm:cxn modelId="{4BEB1C01-0068-6642-9623-E60688566184}" type="presParOf" srcId="{5325FF06-BE85-6742-9495-B8F42BFC9B7F}" destId="{982830B5-90A7-405A-B63B-41A9859E9845}" srcOrd="6" destOrd="0" presId="urn:microsoft.com/office/officeart/2005/8/layout/vList5"/>
    <dgm:cxn modelId="{82FAC89D-52A7-E044-89BE-B2CFA11B0C46}" type="presParOf" srcId="{982830B5-90A7-405A-B63B-41A9859E9845}" destId="{FF31892C-FA86-4C61-BE4A-7FE3BC446C79}" srcOrd="0"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a:t>
          </a:r>
          <a:r>
            <a:rPr lang="en-US" b="1" dirty="0" smtClean="0">
              <a:solidFill>
                <a:schemeClr val="bg1"/>
              </a:solidFill>
            </a:rPr>
            <a:t>25</a:t>
          </a:r>
          <a:endParaRPr lang="en-US" b="1" dirty="0">
            <a:solidFill>
              <a:schemeClr val="bg1"/>
            </a:solidFill>
          </a:endParaRP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t>
        <a:bodyPr/>
        <a:lstStyle/>
        <a:p>
          <a:endParaRPr lang="en-CA"/>
        </a:p>
      </dgm:t>
    </dgm:pt>
    <dgm:pt modelId="{DDF5C611-4A57-4D32-BF4D-AD972F42154B}" type="pres">
      <dgm:prSet presAssocID="{C2945230-8A03-49C4-AE11-508590DB7B8B}" presName="circ1TxSh" presStyleLbl="vennNode1" presStyleIdx="0" presStyleCnt="1"/>
      <dgm:spPr/>
      <dgm:t>
        <a:bodyPr/>
        <a:lstStyle/>
        <a:p>
          <a:endParaRPr lang="en-CA"/>
        </a:p>
      </dgm:t>
    </dgm:pt>
  </dgm:ptLst>
  <dgm:cxnLst>
    <dgm:cxn modelId="{2836EBC1-1E7E-9245-AE3D-FB458563496F}" type="presOf" srcId="{44F371D9-EE28-43D3-A86D-541CB7E51DB8}" destId="{834CDD0F-2A72-40E4-9F5C-254C6DC50A0F}" srcOrd="0" destOrd="0" presId="urn:microsoft.com/office/officeart/2005/8/layout/venn1"/>
    <dgm:cxn modelId="{08FB0A1F-423D-584B-9077-488CBE9E5EBB}" type="presOf" srcId="{C2945230-8A03-49C4-AE11-508590DB7B8B}" destId="{DDF5C611-4A57-4D32-BF4D-AD972F42154B}"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7E8C601D-EE84-454B-A4D4-C9406C53549E}"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Request tab</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072F8CA0-8B09-49DF-A3FE-C33FE08D6D3E}">
      <dgm:prSet/>
      <dgm:spPr/>
      <dgm:t>
        <a:bodyPr/>
        <a:lstStyle/>
        <a:p>
          <a:pPr rtl="0"/>
          <a:r>
            <a:rPr lang="en-CA" dirty="0"/>
            <a:t>Documents tab</a:t>
          </a:r>
        </a:p>
      </dgm:t>
    </dgm:pt>
    <dgm:pt modelId="{C34CAC70-AB93-4970-8146-8D31DCB1A41E}" type="parTrans" cxnId="{9314E470-9C53-4276-81F1-886004388787}">
      <dgm:prSet/>
      <dgm:spPr/>
      <dgm:t>
        <a:bodyPr/>
        <a:lstStyle/>
        <a:p>
          <a:endParaRPr lang="en-US"/>
        </a:p>
      </dgm:t>
    </dgm:pt>
    <dgm:pt modelId="{26FB59C9-ECDF-42C7-8744-99CC0B75DAB2}" type="sibTrans" cxnId="{9314E470-9C53-4276-81F1-886004388787}">
      <dgm:prSet/>
      <dgm:spPr/>
      <dgm:t>
        <a:bodyPr/>
        <a:lstStyle/>
        <a:p>
          <a:endParaRPr lang="en-US"/>
        </a:p>
      </dgm:t>
    </dgm:pt>
    <dgm:pt modelId="{2109B41B-A011-428E-87EB-6648E3EDD22A}">
      <dgm:prSet/>
      <dgm:spPr/>
      <dgm:t>
        <a:bodyPr/>
        <a:lstStyle/>
        <a:p>
          <a:pPr rtl="0"/>
          <a:r>
            <a:rPr lang="en-CA" dirty="0"/>
            <a:t>Reminders tab</a:t>
          </a:r>
        </a:p>
      </dgm:t>
    </dgm:pt>
    <dgm:pt modelId="{26E1D3E0-7D45-4283-A73F-117EEF0B907C}" type="parTrans" cxnId="{055ABA9D-6842-4BB4-AF64-327E7FC928BD}">
      <dgm:prSet/>
      <dgm:spPr/>
      <dgm:t>
        <a:bodyPr/>
        <a:lstStyle/>
        <a:p>
          <a:endParaRPr lang="en-US"/>
        </a:p>
      </dgm:t>
    </dgm:pt>
    <dgm:pt modelId="{9B49917B-2CB6-4602-9287-C166F1104F22}" type="sibTrans" cxnId="{055ABA9D-6842-4BB4-AF64-327E7FC928BD}">
      <dgm:prSet/>
      <dgm:spPr/>
      <dgm:t>
        <a:bodyPr/>
        <a:lstStyle/>
        <a:p>
          <a:endParaRPr lang="en-US"/>
        </a:p>
      </dgm:t>
    </dgm:pt>
    <dgm:pt modelId="{5325FF06-BE85-6742-9495-B8F42BFC9B7F}" type="pres">
      <dgm:prSet presAssocID="{02BA0D8E-884F-D545-BFF7-95207C181DAB}" presName="Name0" presStyleCnt="0">
        <dgm:presLayoutVars>
          <dgm:dir/>
          <dgm:animLvl val="lvl"/>
          <dgm:resizeHandles val="exact"/>
        </dgm:presLayoutVars>
      </dgm:prSet>
      <dgm:spPr/>
      <dgm:t>
        <a:bodyPr/>
        <a:lstStyle/>
        <a:p>
          <a:endParaRPr lang="en-CA"/>
        </a:p>
      </dgm:t>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t>
        <a:bodyPr/>
        <a:lstStyle/>
        <a:p>
          <a:endParaRPr lang="en-CA"/>
        </a:p>
      </dgm:t>
    </dgm:pt>
    <dgm:pt modelId="{C9A8C804-180A-4663-BF24-360AF3947577}" type="pres">
      <dgm:prSet presAssocID="{ABC1C475-5434-1B41-BC48-ADC728C8CBF7}" presName="sp" presStyleCnt="0"/>
      <dgm:spPr/>
    </dgm:pt>
    <dgm:pt modelId="{2A7BCE84-02F4-46BE-9B2B-DB71FED9C21D}" type="pres">
      <dgm:prSet presAssocID="{072F8CA0-8B09-49DF-A3FE-C33FE08D6D3E}" presName="linNode" presStyleCnt="0"/>
      <dgm:spPr/>
    </dgm:pt>
    <dgm:pt modelId="{8A55F569-E670-4C6F-AEE4-95CA3D546C43}" type="pres">
      <dgm:prSet presAssocID="{072F8CA0-8B09-49DF-A3FE-C33FE08D6D3E}" presName="parentText" presStyleLbl="node1" presStyleIdx="1" presStyleCnt="3">
        <dgm:presLayoutVars>
          <dgm:chMax val="1"/>
          <dgm:bulletEnabled val="1"/>
        </dgm:presLayoutVars>
      </dgm:prSet>
      <dgm:spPr/>
      <dgm:t>
        <a:bodyPr/>
        <a:lstStyle/>
        <a:p>
          <a:endParaRPr lang="en-CA"/>
        </a:p>
      </dgm:t>
    </dgm:pt>
    <dgm:pt modelId="{58F8D8C8-1DDE-4E83-A54F-2CD5A362E3D8}" type="pres">
      <dgm:prSet presAssocID="{26FB59C9-ECDF-42C7-8744-99CC0B75DAB2}" presName="sp" presStyleCnt="0"/>
      <dgm:spPr/>
    </dgm:pt>
    <dgm:pt modelId="{F2CB98DC-F9A7-4E0D-86F3-AED16477DB65}" type="pres">
      <dgm:prSet presAssocID="{2109B41B-A011-428E-87EB-6648E3EDD22A}" presName="linNode" presStyleCnt="0"/>
      <dgm:spPr/>
    </dgm:pt>
    <dgm:pt modelId="{911CB83E-4878-413D-BA66-8A7C11453DD5}" type="pres">
      <dgm:prSet presAssocID="{2109B41B-A011-428E-87EB-6648E3EDD22A}" presName="parentText" presStyleLbl="node1" presStyleIdx="2" presStyleCnt="3">
        <dgm:presLayoutVars>
          <dgm:chMax val="1"/>
          <dgm:bulletEnabled val="1"/>
        </dgm:presLayoutVars>
      </dgm:prSet>
      <dgm:spPr/>
      <dgm:t>
        <a:bodyPr/>
        <a:lstStyle/>
        <a:p>
          <a:endParaRPr lang="en-CA"/>
        </a:p>
      </dgm:t>
    </dgm:pt>
  </dgm:ptLst>
  <dgm:cxnLst>
    <dgm:cxn modelId="{9314E470-9C53-4276-81F1-886004388787}" srcId="{02BA0D8E-884F-D545-BFF7-95207C181DAB}" destId="{072F8CA0-8B09-49DF-A3FE-C33FE08D6D3E}" srcOrd="1" destOrd="0" parTransId="{C34CAC70-AB93-4970-8146-8D31DCB1A41E}" sibTransId="{26FB59C9-ECDF-42C7-8744-99CC0B75DAB2}"/>
    <dgm:cxn modelId="{DF3B0BBB-C852-C645-8FBE-BE51FCFBDBC7}" type="presOf" srcId="{02BA0D8E-884F-D545-BFF7-95207C181DAB}" destId="{5325FF06-BE85-6742-9495-B8F42BFC9B7F}" srcOrd="0" destOrd="0" presId="urn:microsoft.com/office/officeart/2005/8/layout/vList5"/>
    <dgm:cxn modelId="{055ABA9D-6842-4BB4-AF64-327E7FC928BD}" srcId="{02BA0D8E-884F-D545-BFF7-95207C181DAB}" destId="{2109B41B-A011-428E-87EB-6648E3EDD22A}" srcOrd="2" destOrd="0" parTransId="{26E1D3E0-7D45-4283-A73F-117EEF0B907C}" sibTransId="{9B49917B-2CB6-4602-9287-C166F1104F22}"/>
    <dgm:cxn modelId="{674D6C8A-30E6-564D-9142-120BB4D947A9}" srcId="{02BA0D8E-884F-D545-BFF7-95207C181DAB}" destId="{CF0461F7-EC97-BB41-A574-9C1E3009EACC}" srcOrd="0" destOrd="0" parTransId="{B2C709E6-0566-4D4E-97EA-2EBE699D701F}" sibTransId="{ABC1C475-5434-1B41-BC48-ADC728C8CBF7}"/>
    <dgm:cxn modelId="{567033A3-CE5C-4F42-89D8-1B7FE8750D46}" type="presOf" srcId="{072F8CA0-8B09-49DF-A3FE-C33FE08D6D3E}" destId="{8A55F569-E670-4C6F-AEE4-95CA3D546C43}" srcOrd="0" destOrd="0" presId="urn:microsoft.com/office/officeart/2005/8/layout/vList5"/>
    <dgm:cxn modelId="{CFC8C8B6-F09C-154B-984D-483051291034}" type="presOf" srcId="{CF0461F7-EC97-BB41-A574-9C1E3009EACC}" destId="{43DEFE45-1517-3942-920E-48C520E9C0B4}" srcOrd="0" destOrd="0" presId="urn:microsoft.com/office/officeart/2005/8/layout/vList5"/>
    <dgm:cxn modelId="{A65129E0-8A17-CA4E-9965-AEA64837CD34}" type="presOf" srcId="{2109B41B-A011-428E-87EB-6648E3EDD22A}" destId="{911CB83E-4878-413D-BA66-8A7C11453DD5}" srcOrd="0" destOrd="0" presId="urn:microsoft.com/office/officeart/2005/8/layout/vList5"/>
    <dgm:cxn modelId="{755B5606-D774-5146-BD31-991C8A6E7037}" type="presParOf" srcId="{5325FF06-BE85-6742-9495-B8F42BFC9B7F}" destId="{29217676-BC9A-6F40-9378-16D87FA052B5}" srcOrd="0" destOrd="0" presId="urn:microsoft.com/office/officeart/2005/8/layout/vList5"/>
    <dgm:cxn modelId="{088220E2-B8C7-1044-AF78-CDDCE1DC54FD}" type="presParOf" srcId="{29217676-BC9A-6F40-9378-16D87FA052B5}" destId="{43DEFE45-1517-3942-920E-48C520E9C0B4}" srcOrd="0" destOrd="0" presId="urn:microsoft.com/office/officeart/2005/8/layout/vList5"/>
    <dgm:cxn modelId="{59AEF619-88AA-CD4B-A3F1-06113FE3813A}" type="presParOf" srcId="{5325FF06-BE85-6742-9495-B8F42BFC9B7F}" destId="{C9A8C804-180A-4663-BF24-360AF3947577}" srcOrd="1" destOrd="0" presId="urn:microsoft.com/office/officeart/2005/8/layout/vList5"/>
    <dgm:cxn modelId="{339FB59B-7523-8A47-9FA3-B3E7D7E2522A}" type="presParOf" srcId="{5325FF06-BE85-6742-9495-B8F42BFC9B7F}" destId="{2A7BCE84-02F4-46BE-9B2B-DB71FED9C21D}" srcOrd="2" destOrd="0" presId="urn:microsoft.com/office/officeart/2005/8/layout/vList5"/>
    <dgm:cxn modelId="{D2FBD679-EF21-B949-9DE5-DDD74AA160E6}" type="presParOf" srcId="{2A7BCE84-02F4-46BE-9B2B-DB71FED9C21D}" destId="{8A55F569-E670-4C6F-AEE4-95CA3D546C43}" srcOrd="0" destOrd="0" presId="urn:microsoft.com/office/officeart/2005/8/layout/vList5"/>
    <dgm:cxn modelId="{EBB0F683-AAD6-E44A-8F94-701222CCB8EF}" type="presParOf" srcId="{5325FF06-BE85-6742-9495-B8F42BFC9B7F}" destId="{58F8D8C8-1DDE-4E83-A54F-2CD5A362E3D8}" srcOrd="3" destOrd="0" presId="urn:microsoft.com/office/officeart/2005/8/layout/vList5"/>
    <dgm:cxn modelId="{653EC277-81D4-7341-A5C3-E5C12ADFBE05}" type="presParOf" srcId="{5325FF06-BE85-6742-9495-B8F42BFC9B7F}" destId="{F2CB98DC-F9A7-4E0D-86F3-AED16477DB65}" srcOrd="4" destOrd="0" presId="urn:microsoft.com/office/officeart/2005/8/layout/vList5"/>
    <dgm:cxn modelId="{547170E0-2EFE-A249-A6D7-BA2895C8A7EC}" type="presParOf" srcId="{F2CB98DC-F9A7-4E0D-86F3-AED16477DB65}" destId="{911CB83E-4878-413D-BA66-8A7C11453DD5}"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Pages </a:t>
          </a:r>
          <a:r>
            <a:rPr lang="en-US" b="1" dirty="0" smtClean="0">
              <a:solidFill>
                <a:schemeClr val="bg1"/>
              </a:solidFill>
            </a:rPr>
            <a:t>6-10</a:t>
          </a:r>
          <a:endParaRPr lang="en-US" b="1" dirty="0">
            <a:solidFill>
              <a:schemeClr val="bg1"/>
            </a:solidFill>
          </a:endParaRP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t>
        <a:bodyPr/>
        <a:lstStyle/>
        <a:p>
          <a:endParaRPr lang="en-CA"/>
        </a:p>
      </dgm:t>
    </dgm:pt>
    <dgm:pt modelId="{DDF5C611-4A57-4D32-BF4D-AD972F42154B}" type="pres">
      <dgm:prSet presAssocID="{C2945230-8A03-49C4-AE11-508590DB7B8B}" presName="circ1TxSh" presStyleLbl="vennNode1" presStyleIdx="0" presStyleCnt="1"/>
      <dgm:spPr/>
      <dgm:t>
        <a:bodyPr/>
        <a:lstStyle/>
        <a:p>
          <a:endParaRPr lang="en-CA"/>
        </a:p>
      </dgm:t>
    </dgm:pt>
  </dgm:ptLst>
  <dgm:cxnLst>
    <dgm:cxn modelId="{E1E52B7D-FD24-4F44-8D08-01F4B9E4BBEF}" type="presOf" srcId="{C2945230-8A03-49C4-AE11-508590DB7B8B}" destId="{DDF5C611-4A57-4D32-BF4D-AD972F42154B}"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FA4294A2-08DB-134C-ABAA-9B5FD2160271}" type="presOf" srcId="{44F371D9-EE28-43D3-A86D-541CB7E51DB8}" destId="{834CDD0F-2A72-40E4-9F5C-254C6DC50A0F}" srcOrd="0" destOrd="0" presId="urn:microsoft.com/office/officeart/2005/8/layout/venn1"/>
    <dgm:cxn modelId="{683884FD-B0CF-194A-8601-FAA97865DA00}"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What is it?</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Signed T1013</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6306B4F0-0BF6-414D-BBDB-4B362D062134}">
      <dgm:prSet/>
      <dgm:spPr/>
      <dgm:t>
        <a:bodyPr/>
        <a:lstStyle/>
        <a:p>
          <a:pPr rtl="0"/>
          <a:r>
            <a:rPr lang="en-CA" dirty="0"/>
            <a:t>What's required? </a:t>
          </a:r>
        </a:p>
      </dgm:t>
    </dgm:pt>
    <dgm:pt modelId="{63095D2F-B22F-CE4B-A169-B400C8581FF5}" type="parTrans" cxnId="{04D667D6-88F2-9C43-89F5-E31C711C0AE1}">
      <dgm:prSet/>
      <dgm:spPr/>
      <dgm:t>
        <a:bodyPr/>
        <a:lstStyle/>
        <a:p>
          <a:endParaRPr lang="en-CA"/>
        </a:p>
      </dgm:t>
    </dgm:pt>
    <dgm:pt modelId="{F9D809FD-42E8-3C46-AA5B-C0252A438BDB}" type="sibTrans" cxnId="{04D667D6-88F2-9C43-89F5-E31C711C0AE1}">
      <dgm:prSet/>
      <dgm:spPr/>
      <dgm:t>
        <a:bodyPr/>
        <a:lstStyle/>
        <a:p>
          <a:endParaRPr lang="en-CA"/>
        </a:p>
      </dgm:t>
    </dgm:pt>
    <dgm:pt modelId="{702E368A-2D18-8F4A-9D13-AFF7DB4DFA01}">
      <dgm:prSet/>
      <dgm:spPr/>
      <dgm:t>
        <a:bodyPr/>
        <a:lstStyle/>
        <a:p>
          <a:pPr rtl="0"/>
          <a:r>
            <a:rPr lang="en-CA" dirty="0"/>
            <a:t>Auto-populate tax fields from </a:t>
          </a:r>
          <a:r>
            <a:rPr lang="en-CA"/>
            <a:t>CRA  </a:t>
          </a:r>
          <a:r>
            <a:rPr lang="en-CA" smtClean="0"/>
            <a:t>site</a:t>
          </a:r>
          <a:endParaRPr lang="en-CA" dirty="0"/>
        </a:p>
      </dgm:t>
    </dgm:pt>
    <dgm:pt modelId="{2B1F21B4-E24E-B44F-8A13-949B0DE8FBCD}" type="parTrans" cxnId="{2EB435A6-0471-5242-9CB4-09352AD6CEA6}">
      <dgm:prSet/>
      <dgm:spPr/>
      <dgm:t>
        <a:bodyPr/>
        <a:lstStyle/>
        <a:p>
          <a:endParaRPr lang="en-CA"/>
        </a:p>
      </dgm:t>
    </dgm:pt>
    <dgm:pt modelId="{1CB74CA6-63F3-594D-8764-8E686D1608D9}" type="sibTrans" cxnId="{2EB435A6-0471-5242-9CB4-09352AD6CEA6}">
      <dgm:prSet/>
      <dgm:spPr/>
      <dgm:t>
        <a:bodyPr/>
        <a:lstStyle/>
        <a:p>
          <a:endParaRPr lang="en-CA"/>
        </a:p>
      </dgm:t>
    </dgm:pt>
    <dgm:pt modelId="{791AD30B-689C-AD4A-9B67-DACD83A4D7E5}">
      <dgm:prSet/>
      <dgm:spPr/>
      <dgm:t>
        <a:bodyPr/>
        <a:lstStyle/>
        <a:p>
          <a:pPr rtl="0"/>
          <a:r>
            <a:rPr lang="en-CA" dirty="0"/>
            <a:t>Rep a client access</a:t>
          </a:r>
        </a:p>
      </dgm:t>
    </dgm:pt>
    <dgm:pt modelId="{6576B5F8-AFF8-8140-999A-6AFBA8E11A8F}" type="parTrans" cxnId="{D28EF535-F51A-4747-BCD3-4CFAAA47ADC2}">
      <dgm:prSet/>
      <dgm:spPr/>
      <dgm:t>
        <a:bodyPr/>
        <a:lstStyle/>
        <a:p>
          <a:endParaRPr lang="en-CA"/>
        </a:p>
      </dgm:t>
    </dgm:pt>
    <dgm:pt modelId="{C429B716-A87A-1045-A6A8-B9614ED373C6}" type="sibTrans" cxnId="{D28EF535-F51A-4747-BCD3-4CFAAA47ADC2}">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t>
        <a:bodyPr/>
        <a:lstStyle/>
        <a:p>
          <a:endParaRPr lang="en-CA"/>
        </a:p>
      </dgm:t>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2">
        <dgm:presLayoutVars>
          <dgm:chMax val="1"/>
          <dgm:bulletEnabled val="1"/>
        </dgm:presLayoutVars>
      </dgm:prSet>
      <dgm:spPr/>
      <dgm:t>
        <a:bodyPr/>
        <a:lstStyle/>
        <a:p>
          <a:endParaRPr lang="en-CA"/>
        </a:p>
      </dgm:t>
    </dgm:pt>
    <dgm:pt modelId="{2CBD8321-B859-C04A-B31C-32F67638FCF2}" type="pres">
      <dgm:prSet presAssocID="{CF0461F7-EC97-BB41-A574-9C1E3009EACC}" presName="descendantText" presStyleLbl="alignAccFollowNode1" presStyleIdx="0" presStyleCnt="2" custLinFactX="100000" custLinFactNeighborX="125534" custLinFactNeighborY="14953">
        <dgm:presLayoutVars>
          <dgm:bulletEnabled val="1"/>
        </dgm:presLayoutVars>
      </dgm:prSet>
      <dgm:spPr/>
      <dgm:t>
        <a:bodyPr/>
        <a:lstStyle/>
        <a:p>
          <a:endParaRPr lang="en-CA"/>
        </a:p>
      </dgm:t>
    </dgm:pt>
    <dgm:pt modelId="{FF47BD01-2861-BB4B-B9F0-6E54E6904159}" type="pres">
      <dgm:prSet presAssocID="{ABC1C475-5434-1B41-BC48-ADC728C8CBF7}" presName="sp" presStyleCnt="0"/>
      <dgm:spPr/>
    </dgm:pt>
    <dgm:pt modelId="{AD2DDD9C-ED27-9C41-987A-29D120BF8411}" type="pres">
      <dgm:prSet presAssocID="{6306B4F0-0BF6-414D-BBDB-4B362D062134}" presName="linNode" presStyleCnt="0"/>
      <dgm:spPr/>
    </dgm:pt>
    <dgm:pt modelId="{460FFA17-0469-9041-A24E-7544AD33BDF9}" type="pres">
      <dgm:prSet presAssocID="{6306B4F0-0BF6-414D-BBDB-4B362D062134}" presName="parentText" presStyleLbl="node1" presStyleIdx="1" presStyleCnt="2" custLinFactNeighborY="3633">
        <dgm:presLayoutVars>
          <dgm:chMax val="1"/>
          <dgm:bulletEnabled val="1"/>
        </dgm:presLayoutVars>
      </dgm:prSet>
      <dgm:spPr/>
      <dgm:t>
        <a:bodyPr/>
        <a:lstStyle/>
        <a:p>
          <a:endParaRPr lang="en-CA"/>
        </a:p>
      </dgm:t>
    </dgm:pt>
    <dgm:pt modelId="{70E303AB-9230-4142-B303-E7F410058AC2}" type="pres">
      <dgm:prSet presAssocID="{6306B4F0-0BF6-414D-BBDB-4B362D062134}" presName="descendantText" presStyleLbl="alignAccFollowNode1" presStyleIdx="1" presStyleCnt="2">
        <dgm:presLayoutVars>
          <dgm:bulletEnabled val="1"/>
        </dgm:presLayoutVars>
      </dgm:prSet>
      <dgm:spPr/>
      <dgm:t>
        <a:bodyPr/>
        <a:lstStyle/>
        <a:p>
          <a:endParaRPr lang="en-CA"/>
        </a:p>
      </dgm:t>
    </dgm:pt>
  </dgm:ptLst>
  <dgm:cxnLst>
    <dgm:cxn modelId="{E6AC0405-335C-584F-B413-B6E9CA68BFBD}" type="presOf" srcId="{791AD30B-689C-AD4A-9B67-DACD83A4D7E5}" destId="{70E303AB-9230-4142-B303-E7F410058AC2}" srcOrd="0" destOrd="0" presId="urn:microsoft.com/office/officeart/2005/8/layout/vList5"/>
    <dgm:cxn modelId="{A1F5319B-3F59-9A46-A362-2DCEE16FA116}" type="presOf" srcId="{702E368A-2D18-8F4A-9D13-AFF7DB4DFA01}" destId="{2CBD8321-B859-C04A-B31C-32F67638FCF2}"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04D667D6-88F2-9C43-89F5-E31C711C0AE1}" srcId="{02BA0D8E-884F-D545-BFF7-95207C181DAB}" destId="{6306B4F0-0BF6-414D-BBDB-4B362D062134}" srcOrd="1" destOrd="0" parTransId="{63095D2F-B22F-CE4B-A169-B400C8581FF5}" sibTransId="{F9D809FD-42E8-3C46-AA5B-C0252A438BDB}"/>
    <dgm:cxn modelId="{9651218E-09EA-BD49-9FAF-2690D154C4A5}" type="presOf" srcId="{6306B4F0-0BF6-414D-BBDB-4B362D062134}" destId="{460FFA17-0469-9041-A24E-7544AD33BDF9}" srcOrd="0" destOrd="0" presId="urn:microsoft.com/office/officeart/2005/8/layout/vList5"/>
    <dgm:cxn modelId="{56EF0DD2-1AD6-AC4D-8684-479C4202D190}" srcId="{6306B4F0-0BF6-414D-BBDB-4B362D062134}" destId="{C8A9BCB3-602F-FC4A-9626-FAF506510228}" srcOrd="1" destOrd="0" parTransId="{0B803AD3-6C2C-FE47-9803-37C40BE4582E}" sibTransId="{8C959BF5-5ADE-2F4A-B433-E7E671FD26BE}"/>
    <dgm:cxn modelId="{2EB435A6-0471-5242-9CB4-09352AD6CEA6}" srcId="{CF0461F7-EC97-BB41-A574-9C1E3009EACC}" destId="{702E368A-2D18-8F4A-9D13-AFF7DB4DFA01}" srcOrd="0" destOrd="0" parTransId="{2B1F21B4-E24E-B44F-8A13-949B0DE8FBCD}" sibTransId="{1CB74CA6-63F3-594D-8764-8E686D1608D9}"/>
    <dgm:cxn modelId="{2613845A-E802-D844-98DE-3D5B6450B1AD}" type="presOf" srcId="{02BA0D8E-884F-D545-BFF7-95207C181DAB}" destId="{5325FF06-BE85-6742-9495-B8F42BFC9B7F}" srcOrd="0" destOrd="0" presId="urn:microsoft.com/office/officeart/2005/8/layout/vList5"/>
    <dgm:cxn modelId="{2C68B13E-D0C8-B54C-8D5F-A4CF8B0D3C48}" type="presOf" srcId="{C8A9BCB3-602F-FC4A-9626-FAF506510228}" destId="{70E303AB-9230-4142-B303-E7F410058AC2}" srcOrd="0" destOrd="1" presId="urn:microsoft.com/office/officeart/2005/8/layout/vList5"/>
    <dgm:cxn modelId="{CEA4DB89-969D-B74E-AD37-A2F45E321FEF}" type="presOf" srcId="{CF0461F7-EC97-BB41-A574-9C1E3009EACC}" destId="{43DEFE45-1517-3942-920E-48C520E9C0B4}" srcOrd="0" destOrd="0" presId="urn:microsoft.com/office/officeart/2005/8/layout/vList5"/>
    <dgm:cxn modelId="{D28EF535-F51A-4747-BCD3-4CFAAA47ADC2}" srcId="{6306B4F0-0BF6-414D-BBDB-4B362D062134}" destId="{791AD30B-689C-AD4A-9B67-DACD83A4D7E5}" srcOrd="0" destOrd="0" parTransId="{6576B5F8-AFF8-8140-999A-6AFBA8E11A8F}" sibTransId="{C429B716-A87A-1045-A6A8-B9614ED373C6}"/>
    <dgm:cxn modelId="{24215B69-D8C5-8D4B-845C-F5850B0C8224}" type="presParOf" srcId="{5325FF06-BE85-6742-9495-B8F42BFC9B7F}" destId="{29217676-BC9A-6F40-9378-16D87FA052B5}" srcOrd="0" destOrd="0" presId="urn:microsoft.com/office/officeart/2005/8/layout/vList5"/>
    <dgm:cxn modelId="{186B4324-0206-594E-84BD-ABE6E1C56D3E}" type="presParOf" srcId="{29217676-BC9A-6F40-9378-16D87FA052B5}" destId="{43DEFE45-1517-3942-920E-48C520E9C0B4}" srcOrd="0" destOrd="0" presId="urn:microsoft.com/office/officeart/2005/8/layout/vList5"/>
    <dgm:cxn modelId="{F0AB1D42-11B8-4F4A-862F-E1432AFC6952}" type="presParOf" srcId="{29217676-BC9A-6F40-9378-16D87FA052B5}" destId="{2CBD8321-B859-C04A-B31C-32F67638FCF2}" srcOrd="1" destOrd="0" presId="urn:microsoft.com/office/officeart/2005/8/layout/vList5"/>
    <dgm:cxn modelId="{749C6D25-18EB-4747-8EF0-2B09176CD100}" type="presParOf" srcId="{5325FF06-BE85-6742-9495-B8F42BFC9B7F}" destId="{FF47BD01-2861-BB4B-B9F0-6E54E6904159}" srcOrd="1" destOrd="0" presId="urn:microsoft.com/office/officeart/2005/8/layout/vList5"/>
    <dgm:cxn modelId="{9C156AAB-3649-DF49-9784-55BF3022DA6A}" type="presParOf" srcId="{5325FF06-BE85-6742-9495-B8F42BFC9B7F}" destId="{AD2DDD9C-ED27-9C41-987A-29D120BF8411}" srcOrd="2" destOrd="0" presId="urn:microsoft.com/office/officeart/2005/8/layout/vList5"/>
    <dgm:cxn modelId="{90DA3E7F-DB0E-654C-BBEE-E415064B7469}" type="presParOf" srcId="{AD2DDD9C-ED27-9C41-987A-29D120BF8411}" destId="{460FFA17-0469-9041-A24E-7544AD33BDF9}" srcOrd="0" destOrd="0" presId="urn:microsoft.com/office/officeart/2005/8/layout/vList5"/>
    <dgm:cxn modelId="{58E61F11-311F-9A4B-AE25-2A7D903C31BD}" type="presParOf" srcId="{AD2DDD9C-ED27-9C41-987A-29D120BF8411}" destId="{70E303AB-9230-4142-B303-E7F410058AC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smtClean="0">
              <a:solidFill>
                <a:schemeClr val="bg1"/>
              </a:solidFill>
            </a:rPr>
            <a:t>Pages 10-12</a:t>
          </a:r>
          <a:endParaRPr lang="en-US" b="1" dirty="0">
            <a:solidFill>
              <a:schemeClr val="bg1"/>
            </a:solidFill>
          </a:endParaRP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t>
        <a:bodyPr/>
        <a:lstStyle/>
        <a:p>
          <a:endParaRPr lang="en-CA"/>
        </a:p>
      </dgm:t>
    </dgm:pt>
    <dgm:pt modelId="{DDF5C611-4A57-4D32-BF4D-AD972F42154B}" type="pres">
      <dgm:prSet presAssocID="{C2945230-8A03-49C4-AE11-508590DB7B8B}" presName="circ1TxSh" presStyleLbl="vennNode1" presStyleIdx="0" presStyleCnt="1"/>
      <dgm:spPr/>
      <dgm:t>
        <a:bodyPr/>
        <a:lstStyle/>
        <a:p>
          <a:endParaRPr lang="en-CA"/>
        </a:p>
      </dgm:t>
    </dgm:pt>
  </dgm:ptLst>
  <dgm:cxnLst>
    <dgm:cxn modelId="{5CB88DD1-22D4-42B5-A4FE-416A16A7EE1C}" srcId="{44F371D9-EE28-43D3-A86D-541CB7E51DB8}" destId="{C2945230-8A03-49C4-AE11-508590DB7B8B}" srcOrd="0" destOrd="0" parTransId="{FC8924DD-BCE3-491E-AC57-3330F43EE0F3}" sibTransId="{0CE224DD-430C-4167-8C66-F0356FD49815}"/>
    <dgm:cxn modelId="{7C57489F-FFEB-6540-B1DB-C226AB5695C5}" type="presOf" srcId="{C2945230-8A03-49C4-AE11-508590DB7B8B}" destId="{DDF5C611-4A57-4D32-BF4D-AD972F42154B}" srcOrd="0" destOrd="0" presId="urn:microsoft.com/office/officeart/2005/8/layout/venn1"/>
    <dgm:cxn modelId="{7A2D5FE1-4A5A-AE4F-973F-5D3B41DFED15}" type="presOf" srcId="{44F371D9-EE28-43D3-A86D-541CB7E51DB8}" destId="{834CDD0F-2A72-40E4-9F5C-254C6DC50A0F}" srcOrd="0" destOrd="0" presId="urn:microsoft.com/office/officeart/2005/8/layout/venn1"/>
    <dgm:cxn modelId="{005A4730-634A-A34B-9E9F-EFAD7F39BF71}"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smtClean="0">
              <a:solidFill>
                <a:schemeClr val="bg1"/>
              </a:solidFill>
            </a:rPr>
            <a:t>Pages 12-13</a:t>
          </a:r>
          <a:endParaRPr lang="en-US" b="1" dirty="0">
            <a:solidFill>
              <a:schemeClr val="bg1"/>
            </a:solidFill>
          </a:endParaRP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t>
        <a:bodyPr/>
        <a:lstStyle/>
        <a:p>
          <a:endParaRPr lang="en-CA"/>
        </a:p>
      </dgm:t>
    </dgm:pt>
    <dgm:pt modelId="{DDF5C611-4A57-4D32-BF4D-AD972F42154B}" type="pres">
      <dgm:prSet presAssocID="{C2945230-8A03-49C4-AE11-508590DB7B8B}" presName="circ1TxSh" presStyleLbl="vennNode1" presStyleIdx="0" presStyleCnt="1"/>
      <dgm:spPr/>
      <dgm:t>
        <a:bodyPr/>
        <a:lstStyle/>
        <a:p>
          <a:endParaRPr lang="en-CA"/>
        </a:p>
      </dgm:t>
    </dgm:pt>
  </dgm:ptLst>
  <dgm:cxnLst>
    <dgm:cxn modelId="{04D5CB20-3C97-0E4C-BFCA-DFBFFD5618B2}" type="presOf" srcId="{C2945230-8A03-49C4-AE11-508590DB7B8B}" destId="{DDF5C611-4A57-4D32-BF4D-AD972F42154B}"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DC99CC1B-2EEE-8D46-AB0B-83F6B024485D}" type="presOf" srcId="{44F371D9-EE28-43D3-A86D-541CB7E51DB8}" destId="{834CDD0F-2A72-40E4-9F5C-254C6DC50A0F}" srcOrd="0" destOrd="0" presId="urn:microsoft.com/office/officeart/2005/8/layout/venn1"/>
    <dgm:cxn modelId="{B36F6E4D-E007-594E-A42C-0FAB68728478}"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smtClean="0">
              <a:solidFill>
                <a:schemeClr val="bg1"/>
              </a:solidFill>
            </a:rPr>
            <a:t>Page 14</a:t>
          </a:r>
          <a:endParaRPr lang="en-US" b="1" dirty="0">
            <a:solidFill>
              <a:schemeClr val="bg1"/>
            </a:solidFill>
          </a:endParaRP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t>
        <a:bodyPr/>
        <a:lstStyle/>
        <a:p>
          <a:endParaRPr lang="en-CA"/>
        </a:p>
      </dgm:t>
    </dgm:pt>
    <dgm:pt modelId="{DDF5C611-4A57-4D32-BF4D-AD972F42154B}" type="pres">
      <dgm:prSet presAssocID="{C2945230-8A03-49C4-AE11-508590DB7B8B}" presName="circ1TxSh" presStyleLbl="vennNode1" presStyleIdx="0" presStyleCnt="1"/>
      <dgm:spPr/>
      <dgm:t>
        <a:bodyPr/>
        <a:lstStyle/>
        <a:p>
          <a:endParaRPr lang="en-CA"/>
        </a:p>
      </dgm:t>
    </dgm:pt>
  </dgm:ptLst>
  <dgm:cxnLst>
    <dgm:cxn modelId="{5CB88DD1-22D4-42B5-A4FE-416A16A7EE1C}" srcId="{44F371D9-EE28-43D3-A86D-541CB7E51DB8}" destId="{C2945230-8A03-49C4-AE11-508590DB7B8B}" srcOrd="0" destOrd="0" parTransId="{FC8924DD-BCE3-491E-AC57-3330F43EE0F3}" sibTransId="{0CE224DD-430C-4167-8C66-F0356FD49815}"/>
    <dgm:cxn modelId="{6F8A43AF-8E91-6641-B8B8-0B1D5253C717}" type="presOf" srcId="{44F371D9-EE28-43D3-A86D-541CB7E51DB8}" destId="{834CDD0F-2A72-40E4-9F5C-254C6DC50A0F}" srcOrd="0" destOrd="0" presId="urn:microsoft.com/office/officeart/2005/8/layout/venn1"/>
    <dgm:cxn modelId="{4F300B2D-836C-2249-9723-603A1718D5AE}" type="presOf" srcId="{C2945230-8A03-49C4-AE11-508590DB7B8B}" destId="{DDF5C611-4A57-4D32-BF4D-AD972F42154B}" srcOrd="0" destOrd="0" presId="urn:microsoft.com/office/officeart/2005/8/layout/venn1"/>
    <dgm:cxn modelId="{E02DAB08-F4E4-0544-B014-D5BCE1730F36}"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T1 </a:t>
          </a:r>
          <a:r>
            <a:rPr lang="en-CA" dirty="0" err="1"/>
            <a:t>ReFile</a:t>
          </a:r>
          <a:endParaRPr lang="en-CA" dirty="0"/>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What’s excluded?</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63218B0-03E7-B248-BDE4-426021B288BE}">
      <dgm:prSet/>
      <dgm:spPr/>
      <dgm:t>
        <a:bodyPr/>
        <a:lstStyle/>
        <a:p>
          <a:pPr rtl="0"/>
          <a:r>
            <a:rPr lang="en-CA" dirty="0"/>
            <a:t>Limitations</a:t>
          </a:r>
        </a:p>
      </dgm:t>
    </dgm:pt>
    <dgm:pt modelId="{7474B829-CB2E-394E-8C4B-780B9C0B7223}" type="parTrans" cxnId="{712BC364-7900-994F-AAE7-E8F459A67C59}">
      <dgm:prSet/>
      <dgm:spPr/>
      <dgm:t>
        <a:bodyPr/>
        <a:lstStyle/>
        <a:p>
          <a:endParaRPr lang="en-CA"/>
        </a:p>
      </dgm:t>
    </dgm:pt>
    <dgm:pt modelId="{37A20B40-C6B8-2244-B6A7-3690479ACC26}" type="sibTrans" cxnId="{712BC364-7900-994F-AAE7-E8F459A67C59}">
      <dgm:prSet/>
      <dgm:spPr/>
      <dgm:t>
        <a:bodyPr/>
        <a:lstStyle/>
        <a:p>
          <a:endParaRPr lang="en-CA"/>
        </a:p>
      </dgm:t>
    </dgm:pt>
    <dgm:pt modelId="{6306B4F0-0BF6-414D-BBDB-4B362D062134}">
      <dgm:prSet/>
      <dgm:spPr/>
      <dgm:t>
        <a:bodyPr/>
        <a:lstStyle/>
        <a:p>
          <a:pPr rtl="0"/>
          <a:r>
            <a:rPr lang="en-CA" dirty="0"/>
            <a:t>Who can use?</a:t>
          </a:r>
        </a:p>
      </dgm:t>
    </dgm:pt>
    <dgm:pt modelId="{63095D2F-B22F-CE4B-A169-B400C8581FF5}" type="parTrans" cxnId="{04D667D6-88F2-9C43-89F5-E31C711C0AE1}">
      <dgm:prSet/>
      <dgm:spPr/>
      <dgm:t>
        <a:bodyPr/>
        <a:lstStyle/>
        <a:p>
          <a:endParaRPr lang="en-CA"/>
        </a:p>
      </dgm:t>
    </dgm:pt>
    <dgm:pt modelId="{F9D809FD-42E8-3C46-AA5B-C0252A438BDB}" type="sibTrans" cxnId="{04D667D6-88F2-9C43-89F5-E31C711C0AE1}">
      <dgm:prSet/>
      <dgm:spPr/>
      <dgm:t>
        <a:bodyPr/>
        <a:lstStyle/>
        <a:p>
          <a:endParaRPr lang="en-CA"/>
        </a:p>
      </dgm:t>
    </dgm:pt>
    <dgm:pt modelId="{1487B9CB-B521-4D52-89FD-26F54D40D375}">
      <dgm:prSet/>
      <dgm:spPr/>
      <dgm:t>
        <a:bodyPr/>
        <a:lstStyle/>
        <a:p>
          <a:pPr rtl="0"/>
          <a:r>
            <a:rPr lang="en-CA" dirty="0"/>
            <a:t>2015 &amp; 16 </a:t>
          </a:r>
        </a:p>
      </dgm:t>
    </dgm:pt>
    <dgm:pt modelId="{7D86A315-74CF-4E58-8BF3-3D084A91CFBD}" type="parTrans" cxnId="{B60A0DE6-64DA-4018-BE44-B64517284F6D}">
      <dgm:prSet/>
      <dgm:spPr/>
      <dgm:t>
        <a:bodyPr/>
        <a:lstStyle/>
        <a:p>
          <a:endParaRPr lang="en-US"/>
        </a:p>
      </dgm:t>
    </dgm:pt>
    <dgm:pt modelId="{5A50783C-121E-482E-AE7C-7CA4BFA0FB55}" type="sibTrans" cxnId="{B60A0DE6-64DA-4018-BE44-B64517284F6D}">
      <dgm:prSet/>
      <dgm:spPr/>
      <dgm:t>
        <a:bodyPr/>
        <a:lstStyle/>
        <a:p>
          <a:endParaRPr lang="en-US"/>
        </a:p>
      </dgm:t>
    </dgm:pt>
    <dgm:pt modelId="{5325FF06-BE85-6742-9495-B8F42BFC9B7F}" type="pres">
      <dgm:prSet presAssocID="{02BA0D8E-884F-D545-BFF7-95207C181DAB}" presName="Name0" presStyleCnt="0">
        <dgm:presLayoutVars>
          <dgm:dir/>
          <dgm:animLvl val="lvl"/>
          <dgm:resizeHandles val="exact"/>
        </dgm:presLayoutVars>
      </dgm:prSet>
      <dgm:spPr/>
      <dgm:t>
        <a:bodyPr/>
        <a:lstStyle/>
        <a:p>
          <a:endParaRPr lang="en-CA"/>
        </a:p>
      </dgm:t>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5">
        <dgm:presLayoutVars>
          <dgm:chMax val="1"/>
          <dgm:bulletEnabled val="1"/>
        </dgm:presLayoutVars>
      </dgm:prSet>
      <dgm:spPr/>
      <dgm:t>
        <a:bodyPr/>
        <a:lstStyle/>
        <a:p>
          <a:endParaRPr lang="en-CA"/>
        </a:p>
      </dgm:t>
    </dgm:pt>
    <dgm:pt modelId="{FF47BD01-2861-BB4B-B9F0-6E54E6904159}" type="pres">
      <dgm:prSet presAssocID="{ABC1C475-5434-1B41-BC48-ADC728C8CBF7}" presName="sp" presStyleCnt="0"/>
      <dgm:spPr/>
    </dgm:pt>
    <dgm:pt modelId="{AD2DDD9C-ED27-9C41-987A-29D120BF8411}" type="pres">
      <dgm:prSet presAssocID="{6306B4F0-0BF6-414D-BBDB-4B362D062134}" presName="linNode" presStyleCnt="0"/>
      <dgm:spPr/>
    </dgm:pt>
    <dgm:pt modelId="{460FFA17-0469-9041-A24E-7544AD33BDF9}" type="pres">
      <dgm:prSet presAssocID="{6306B4F0-0BF6-414D-BBDB-4B362D062134}" presName="parentText" presStyleLbl="node1" presStyleIdx="1" presStyleCnt="5">
        <dgm:presLayoutVars>
          <dgm:chMax val="1"/>
          <dgm:bulletEnabled val="1"/>
        </dgm:presLayoutVars>
      </dgm:prSet>
      <dgm:spPr/>
      <dgm:t>
        <a:bodyPr/>
        <a:lstStyle/>
        <a:p>
          <a:endParaRPr lang="en-CA"/>
        </a:p>
      </dgm:t>
    </dgm:pt>
    <dgm:pt modelId="{CB97137B-17B9-1045-8021-99308DCA5933}" type="pres">
      <dgm:prSet presAssocID="{F9D809FD-42E8-3C46-AA5B-C0252A438BDB}"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2" presStyleCnt="5">
        <dgm:presLayoutVars>
          <dgm:chMax val="1"/>
          <dgm:bulletEnabled val="1"/>
        </dgm:presLayoutVars>
      </dgm:prSet>
      <dgm:spPr/>
      <dgm:t>
        <a:bodyPr/>
        <a:lstStyle/>
        <a:p>
          <a:endParaRPr lang="en-CA"/>
        </a:p>
      </dgm:t>
    </dgm:pt>
    <dgm:pt modelId="{F9190807-766A-E14C-B346-5D0F51431F55}" type="pres">
      <dgm:prSet presAssocID="{8C959BF5-5ADE-2F4A-B433-E7E671FD26BE}" presName="sp" presStyleCnt="0"/>
      <dgm:spPr/>
    </dgm:pt>
    <dgm:pt modelId="{7D86A862-55A7-0E44-8A94-209B07BD1022}" type="pres">
      <dgm:prSet presAssocID="{963218B0-03E7-B248-BDE4-426021B288BE}" presName="linNode" presStyleCnt="0"/>
      <dgm:spPr/>
    </dgm:pt>
    <dgm:pt modelId="{3BFCD27B-6D41-194D-99B3-49A7CFDADFEF}" type="pres">
      <dgm:prSet presAssocID="{963218B0-03E7-B248-BDE4-426021B288BE}" presName="parentText" presStyleLbl="node1" presStyleIdx="3" presStyleCnt="5">
        <dgm:presLayoutVars>
          <dgm:chMax val="1"/>
          <dgm:bulletEnabled val="1"/>
        </dgm:presLayoutVars>
      </dgm:prSet>
      <dgm:spPr/>
      <dgm:t>
        <a:bodyPr/>
        <a:lstStyle/>
        <a:p>
          <a:endParaRPr lang="en-CA"/>
        </a:p>
      </dgm:t>
    </dgm:pt>
    <dgm:pt modelId="{C79E8781-02D3-43DB-AD0F-80F2983CA7C2}" type="pres">
      <dgm:prSet presAssocID="{37A20B40-C6B8-2244-B6A7-3690479ACC26}" presName="sp" presStyleCnt="0"/>
      <dgm:spPr/>
    </dgm:pt>
    <dgm:pt modelId="{DBF6D7B3-9175-40B7-83F3-0447DF57CE98}" type="pres">
      <dgm:prSet presAssocID="{1487B9CB-B521-4D52-89FD-26F54D40D375}" presName="linNode" presStyleCnt="0"/>
      <dgm:spPr/>
    </dgm:pt>
    <dgm:pt modelId="{9C2BA0A1-0AA4-4226-A1A2-065E51AEB40D}" type="pres">
      <dgm:prSet presAssocID="{1487B9CB-B521-4D52-89FD-26F54D40D375}" presName="parentText" presStyleLbl="node1" presStyleIdx="4" presStyleCnt="5">
        <dgm:presLayoutVars>
          <dgm:chMax val="1"/>
          <dgm:bulletEnabled val="1"/>
        </dgm:presLayoutVars>
      </dgm:prSet>
      <dgm:spPr/>
      <dgm:t>
        <a:bodyPr/>
        <a:lstStyle/>
        <a:p>
          <a:endParaRPr lang="en-CA"/>
        </a:p>
      </dgm:t>
    </dgm:pt>
  </dgm:ptLst>
  <dgm:cxnLst>
    <dgm:cxn modelId="{B68E937B-2CB7-5647-BBDB-6D8C35A52EFD}" type="presOf" srcId="{963218B0-03E7-B248-BDE4-426021B288BE}" destId="{3BFCD27B-6D41-194D-99B3-49A7CFDADFEF}" srcOrd="0" destOrd="0" presId="urn:microsoft.com/office/officeart/2005/8/layout/vList5"/>
    <dgm:cxn modelId="{B60A0DE6-64DA-4018-BE44-B64517284F6D}" srcId="{02BA0D8E-884F-D545-BFF7-95207C181DAB}" destId="{1487B9CB-B521-4D52-89FD-26F54D40D375}" srcOrd="4" destOrd="0" parTransId="{7D86A315-74CF-4E58-8BF3-3D084A91CFBD}" sibTransId="{5A50783C-121E-482E-AE7C-7CA4BFA0FB55}"/>
    <dgm:cxn modelId="{56EF0DD2-1AD6-AC4D-8684-479C4202D190}" srcId="{02BA0D8E-884F-D545-BFF7-95207C181DAB}" destId="{C8A9BCB3-602F-FC4A-9626-FAF506510228}" srcOrd="2" destOrd="0" parTransId="{0B803AD3-6C2C-FE47-9803-37C40BE4582E}" sibTransId="{8C959BF5-5ADE-2F4A-B433-E7E671FD26BE}"/>
    <dgm:cxn modelId="{86E318EC-040B-F947-A6AD-9BFB74AA79FD}" type="presOf" srcId="{02BA0D8E-884F-D545-BFF7-95207C181DAB}" destId="{5325FF06-BE85-6742-9495-B8F42BFC9B7F}"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712BC364-7900-994F-AAE7-E8F459A67C59}" srcId="{02BA0D8E-884F-D545-BFF7-95207C181DAB}" destId="{963218B0-03E7-B248-BDE4-426021B288BE}" srcOrd="3" destOrd="0" parTransId="{7474B829-CB2E-394E-8C4B-780B9C0B7223}" sibTransId="{37A20B40-C6B8-2244-B6A7-3690479ACC26}"/>
    <dgm:cxn modelId="{F3B0C9CE-8385-704A-A038-F13D81ED41E0}" type="presOf" srcId="{1487B9CB-B521-4D52-89FD-26F54D40D375}" destId="{9C2BA0A1-0AA4-4226-A1A2-065E51AEB40D}" srcOrd="0" destOrd="0" presId="urn:microsoft.com/office/officeart/2005/8/layout/vList5"/>
    <dgm:cxn modelId="{CF791CEB-8AA7-6E4A-9835-6DC93DB22BDD}" type="presOf" srcId="{CF0461F7-EC97-BB41-A574-9C1E3009EACC}" destId="{43DEFE45-1517-3942-920E-48C520E9C0B4}" srcOrd="0" destOrd="0" presId="urn:microsoft.com/office/officeart/2005/8/layout/vList5"/>
    <dgm:cxn modelId="{04D667D6-88F2-9C43-89F5-E31C711C0AE1}" srcId="{02BA0D8E-884F-D545-BFF7-95207C181DAB}" destId="{6306B4F0-0BF6-414D-BBDB-4B362D062134}" srcOrd="1" destOrd="0" parTransId="{63095D2F-B22F-CE4B-A169-B400C8581FF5}" sibTransId="{F9D809FD-42E8-3C46-AA5B-C0252A438BDB}"/>
    <dgm:cxn modelId="{BF591E35-4871-BA4F-8155-FE9D8C57342B}" type="presOf" srcId="{C8A9BCB3-602F-FC4A-9626-FAF506510228}" destId="{64DA235F-5C58-0240-8B02-6F606EB39216}" srcOrd="0" destOrd="0" presId="urn:microsoft.com/office/officeart/2005/8/layout/vList5"/>
    <dgm:cxn modelId="{A0C1E8DA-D325-6A4A-A7A0-C33850D36EC0}" type="presOf" srcId="{6306B4F0-0BF6-414D-BBDB-4B362D062134}" destId="{460FFA17-0469-9041-A24E-7544AD33BDF9}" srcOrd="0" destOrd="0" presId="urn:microsoft.com/office/officeart/2005/8/layout/vList5"/>
    <dgm:cxn modelId="{F576CA5D-A3D0-8E48-B0FA-6CBC7BE81EC0}" type="presParOf" srcId="{5325FF06-BE85-6742-9495-B8F42BFC9B7F}" destId="{29217676-BC9A-6F40-9378-16D87FA052B5}" srcOrd="0" destOrd="0" presId="urn:microsoft.com/office/officeart/2005/8/layout/vList5"/>
    <dgm:cxn modelId="{A2F2139D-92A6-DA45-85EF-25BFC8681402}" type="presParOf" srcId="{29217676-BC9A-6F40-9378-16D87FA052B5}" destId="{43DEFE45-1517-3942-920E-48C520E9C0B4}" srcOrd="0" destOrd="0" presId="urn:microsoft.com/office/officeart/2005/8/layout/vList5"/>
    <dgm:cxn modelId="{69BB7623-47AD-2948-9F73-EDBC4BEC244E}" type="presParOf" srcId="{5325FF06-BE85-6742-9495-B8F42BFC9B7F}" destId="{FF47BD01-2861-BB4B-B9F0-6E54E6904159}" srcOrd="1" destOrd="0" presId="urn:microsoft.com/office/officeart/2005/8/layout/vList5"/>
    <dgm:cxn modelId="{BF1806FC-7724-CB45-B34A-E06BB7DDFDB9}" type="presParOf" srcId="{5325FF06-BE85-6742-9495-B8F42BFC9B7F}" destId="{AD2DDD9C-ED27-9C41-987A-29D120BF8411}" srcOrd="2" destOrd="0" presId="urn:microsoft.com/office/officeart/2005/8/layout/vList5"/>
    <dgm:cxn modelId="{E666278F-24A7-7B44-9CD4-2B36FB4EC707}" type="presParOf" srcId="{AD2DDD9C-ED27-9C41-987A-29D120BF8411}" destId="{460FFA17-0469-9041-A24E-7544AD33BDF9}" srcOrd="0" destOrd="0" presId="urn:microsoft.com/office/officeart/2005/8/layout/vList5"/>
    <dgm:cxn modelId="{90830BB0-9B99-9645-AB36-F9F4F1C25A7A}" type="presParOf" srcId="{5325FF06-BE85-6742-9495-B8F42BFC9B7F}" destId="{CB97137B-17B9-1045-8021-99308DCA5933}" srcOrd="3" destOrd="0" presId="urn:microsoft.com/office/officeart/2005/8/layout/vList5"/>
    <dgm:cxn modelId="{6FFB17FE-5529-3C41-9690-92D69E3433CD}" type="presParOf" srcId="{5325FF06-BE85-6742-9495-B8F42BFC9B7F}" destId="{77BABA58-F98D-1C40-83AE-B449CF65A5F1}" srcOrd="4" destOrd="0" presId="urn:microsoft.com/office/officeart/2005/8/layout/vList5"/>
    <dgm:cxn modelId="{67BC5772-6E20-E444-A5BB-817CDE0C4344}" type="presParOf" srcId="{77BABA58-F98D-1C40-83AE-B449CF65A5F1}" destId="{64DA235F-5C58-0240-8B02-6F606EB39216}" srcOrd="0" destOrd="0" presId="urn:microsoft.com/office/officeart/2005/8/layout/vList5"/>
    <dgm:cxn modelId="{F8F7E0E1-F075-B442-9C66-73094DB7397D}" type="presParOf" srcId="{5325FF06-BE85-6742-9495-B8F42BFC9B7F}" destId="{F9190807-766A-E14C-B346-5D0F51431F55}" srcOrd="5" destOrd="0" presId="urn:microsoft.com/office/officeart/2005/8/layout/vList5"/>
    <dgm:cxn modelId="{BDA56FD5-7CAF-E548-AC48-8093EB70F7F4}" type="presParOf" srcId="{5325FF06-BE85-6742-9495-B8F42BFC9B7F}" destId="{7D86A862-55A7-0E44-8A94-209B07BD1022}" srcOrd="6" destOrd="0" presId="urn:microsoft.com/office/officeart/2005/8/layout/vList5"/>
    <dgm:cxn modelId="{7B0F476F-AFF3-7C47-9312-953F6AE08BAA}" type="presParOf" srcId="{7D86A862-55A7-0E44-8A94-209B07BD1022}" destId="{3BFCD27B-6D41-194D-99B3-49A7CFDADFEF}" srcOrd="0" destOrd="0" presId="urn:microsoft.com/office/officeart/2005/8/layout/vList5"/>
    <dgm:cxn modelId="{88D3E7F8-D047-3D49-853C-0CF385CA7A19}" type="presParOf" srcId="{5325FF06-BE85-6742-9495-B8F42BFC9B7F}" destId="{C79E8781-02D3-43DB-AD0F-80F2983CA7C2}" srcOrd="7" destOrd="0" presId="urn:microsoft.com/office/officeart/2005/8/layout/vList5"/>
    <dgm:cxn modelId="{580447B8-CDA1-3D44-8BBD-9D12A331C365}" type="presParOf" srcId="{5325FF06-BE85-6742-9495-B8F42BFC9B7F}" destId="{DBF6D7B3-9175-40B7-83F3-0447DF57CE98}" srcOrd="8" destOrd="0" presId="urn:microsoft.com/office/officeart/2005/8/layout/vList5"/>
    <dgm:cxn modelId="{18A075B5-B78C-6C46-94F7-A47E55CA7264}" type="presParOf" srcId="{DBF6D7B3-9175-40B7-83F3-0447DF57CE98}" destId="{9C2BA0A1-0AA4-4226-A1A2-065E51AEB40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smtClean="0">
              <a:solidFill>
                <a:schemeClr val="bg1"/>
              </a:solidFill>
            </a:rPr>
            <a:t>Page 14</a:t>
          </a:r>
          <a:endParaRPr lang="en-US" b="1" dirty="0">
            <a:solidFill>
              <a:schemeClr val="bg1"/>
            </a:solidFill>
          </a:endParaRP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t>
        <a:bodyPr/>
        <a:lstStyle/>
        <a:p>
          <a:endParaRPr lang="en-CA"/>
        </a:p>
      </dgm:t>
    </dgm:pt>
    <dgm:pt modelId="{DDF5C611-4A57-4D32-BF4D-AD972F42154B}" type="pres">
      <dgm:prSet presAssocID="{C2945230-8A03-49C4-AE11-508590DB7B8B}" presName="circ1TxSh" presStyleLbl="vennNode1" presStyleIdx="0" presStyleCnt="1"/>
      <dgm:spPr/>
      <dgm:t>
        <a:bodyPr/>
        <a:lstStyle/>
        <a:p>
          <a:endParaRPr lang="en-CA"/>
        </a:p>
      </dgm:t>
    </dgm:pt>
  </dgm:ptLst>
  <dgm:cxnLst>
    <dgm:cxn modelId="{5CB88DD1-22D4-42B5-A4FE-416A16A7EE1C}" srcId="{44F371D9-EE28-43D3-A86D-541CB7E51DB8}" destId="{C2945230-8A03-49C4-AE11-508590DB7B8B}" srcOrd="0" destOrd="0" parTransId="{FC8924DD-BCE3-491E-AC57-3330F43EE0F3}" sibTransId="{0CE224DD-430C-4167-8C66-F0356FD49815}"/>
    <dgm:cxn modelId="{6393EA18-AF80-084A-A5B6-3B23A0D8152A}" type="presOf" srcId="{44F371D9-EE28-43D3-A86D-541CB7E51DB8}" destId="{834CDD0F-2A72-40E4-9F5C-254C6DC50A0F}" srcOrd="0" destOrd="0" presId="urn:microsoft.com/office/officeart/2005/8/layout/venn1"/>
    <dgm:cxn modelId="{93B27A85-8809-EA46-AC2B-237BC7C13E01}" type="presOf" srcId="{C2945230-8A03-49C4-AE11-508590DB7B8B}" destId="{DDF5C611-4A57-4D32-BF4D-AD972F42154B}" srcOrd="0" destOrd="0" presId="urn:microsoft.com/office/officeart/2005/8/layout/venn1"/>
    <dgm:cxn modelId="{F9B05A22-B248-0743-BB40-A9278456569A}"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25C73-5C82-454A-AF23-58BAC3E61242}">
      <dsp:nvSpPr>
        <dsp:cNvPr id="0" name=""/>
        <dsp:cNvSpPr/>
      </dsp:nvSpPr>
      <dsp:spPr>
        <a:xfrm rot="5400000">
          <a:off x="3156736" y="509448"/>
          <a:ext cx="2997294" cy="272772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rtl="0">
            <a:lnSpc>
              <a:spcPct val="90000"/>
            </a:lnSpc>
            <a:spcBef>
              <a:spcPct val="0"/>
            </a:spcBef>
            <a:spcAft>
              <a:spcPct val="15000"/>
            </a:spcAft>
            <a:buChar char="••"/>
          </a:pPr>
          <a:r>
            <a:rPr lang="en-CA" sz="3400" kern="1200" dirty="0" smtClean="0"/>
            <a:t>Auto-fill My Return</a:t>
          </a:r>
          <a:endParaRPr lang="en-CA" sz="3400" kern="1200" dirty="0"/>
        </a:p>
        <a:p>
          <a:pPr marL="285750" lvl="1" indent="-285750" algn="l" defTabSz="1511300" rtl="0">
            <a:lnSpc>
              <a:spcPct val="90000"/>
            </a:lnSpc>
            <a:spcBef>
              <a:spcPct val="0"/>
            </a:spcBef>
            <a:spcAft>
              <a:spcPct val="15000"/>
            </a:spcAft>
            <a:buChar char="••"/>
          </a:pPr>
          <a:r>
            <a:rPr lang="en-CA" sz="3400" kern="1200" dirty="0" err="1" smtClean="0"/>
            <a:t>ReFile</a:t>
          </a:r>
          <a:endParaRPr lang="en-CA" sz="3400" kern="1200" dirty="0"/>
        </a:p>
        <a:p>
          <a:pPr marL="285750" lvl="1" indent="-285750" algn="l" defTabSz="1511300" rtl="0">
            <a:lnSpc>
              <a:spcPct val="90000"/>
            </a:lnSpc>
            <a:spcBef>
              <a:spcPct val="0"/>
            </a:spcBef>
            <a:spcAft>
              <a:spcPct val="15000"/>
            </a:spcAft>
            <a:buChar char="••"/>
          </a:pPr>
          <a:r>
            <a:rPr lang="en-CA" sz="3400" kern="1200" dirty="0" smtClean="0"/>
            <a:t>Hub &amp; Link</a:t>
          </a:r>
          <a:endParaRPr lang="en-CA" sz="3400" kern="1200" dirty="0"/>
        </a:p>
      </dsp:txBody>
      <dsp:txXfrm rot="-5400000">
        <a:off x="3291522" y="507818"/>
        <a:ext cx="2594565" cy="2730982"/>
      </dsp:txXfrm>
    </dsp:sp>
    <dsp:sp modelId="{43DEFE45-1517-3942-920E-48C520E9C0B4}">
      <dsp:nvSpPr>
        <dsp:cNvPr id="0" name=""/>
        <dsp:cNvSpPr/>
      </dsp:nvSpPr>
      <dsp:spPr>
        <a:xfrm>
          <a:off x="555" y="0"/>
          <a:ext cx="3290967" cy="374661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106680" rIns="213360" bIns="106680" numCol="1" spcCol="1270" anchor="ctr" anchorCtr="0">
          <a:noAutofit/>
        </a:bodyPr>
        <a:lstStyle/>
        <a:p>
          <a:pPr lvl="0" algn="ctr" defTabSz="2489200" rtl="0">
            <a:lnSpc>
              <a:spcPct val="90000"/>
            </a:lnSpc>
            <a:spcBef>
              <a:spcPct val="0"/>
            </a:spcBef>
            <a:spcAft>
              <a:spcPct val="35000"/>
            </a:spcAft>
          </a:pPr>
          <a:r>
            <a:rPr lang="en-CA" sz="5600" kern="1200" dirty="0" smtClean="0"/>
            <a:t>In this Chapter</a:t>
          </a:r>
        </a:p>
      </dsp:txBody>
      <dsp:txXfrm>
        <a:off x="161207" y="160652"/>
        <a:ext cx="2969663" cy="34253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CD09E-0369-4758-A62E-75B53FCA7B40}">
      <dsp:nvSpPr>
        <dsp:cNvPr id="0" name=""/>
        <dsp:cNvSpPr/>
      </dsp:nvSpPr>
      <dsp:spPr>
        <a:xfrm rot="5400000">
          <a:off x="1782760" y="145000"/>
          <a:ext cx="2524844" cy="286605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CA" sz="1900" kern="1200" dirty="0"/>
            <a:t>Open T1 &gt; Save as</a:t>
          </a:r>
        </a:p>
        <a:p>
          <a:pPr marL="171450" lvl="1" indent="-171450" algn="l" defTabSz="844550" rtl="0">
            <a:lnSpc>
              <a:spcPct val="90000"/>
            </a:lnSpc>
            <a:spcBef>
              <a:spcPct val="0"/>
            </a:spcBef>
            <a:spcAft>
              <a:spcPct val="15000"/>
            </a:spcAft>
            <a:buChar char="••"/>
          </a:pPr>
          <a:r>
            <a:rPr lang="en-CA" sz="1900" kern="1200" dirty="0"/>
            <a:t>Amend T1</a:t>
          </a:r>
        </a:p>
        <a:p>
          <a:pPr marL="171450" lvl="1" indent="-171450" algn="l" defTabSz="844550" rtl="0">
            <a:lnSpc>
              <a:spcPct val="90000"/>
            </a:lnSpc>
            <a:spcBef>
              <a:spcPct val="0"/>
            </a:spcBef>
            <a:spcAft>
              <a:spcPct val="15000"/>
            </a:spcAft>
            <a:buChar char="••"/>
          </a:pPr>
          <a:r>
            <a:rPr lang="en-CA" sz="1900" kern="1200" dirty="0"/>
            <a:t>F4 &gt; T1Refile</a:t>
          </a:r>
        </a:p>
        <a:p>
          <a:pPr marL="171450" lvl="1" indent="-171450" algn="l" defTabSz="844550" rtl="0">
            <a:lnSpc>
              <a:spcPct val="90000"/>
            </a:lnSpc>
            <a:spcBef>
              <a:spcPct val="0"/>
            </a:spcBef>
            <a:spcAft>
              <a:spcPct val="15000"/>
            </a:spcAft>
            <a:buChar char="••"/>
          </a:pPr>
          <a:r>
            <a:rPr lang="en-CA" sz="1900" kern="1200" dirty="0"/>
            <a:t>Signed T183</a:t>
          </a:r>
        </a:p>
        <a:p>
          <a:pPr marL="171450" lvl="1" indent="-171450" algn="l" defTabSz="844550" rtl="0">
            <a:lnSpc>
              <a:spcPct val="90000"/>
            </a:lnSpc>
            <a:spcBef>
              <a:spcPct val="0"/>
            </a:spcBef>
            <a:spcAft>
              <a:spcPct val="15000"/>
            </a:spcAft>
            <a:buChar char="••"/>
          </a:pPr>
          <a:r>
            <a:rPr lang="en-CA" sz="1900" kern="1200" dirty="0"/>
            <a:t>Want to Refile like you EFILE?</a:t>
          </a:r>
        </a:p>
        <a:p>
          <a:pPr marL="171450" lvl="1" indent="-171450" algn="l" defTabSz="844550" rtl="0">
            <a:lnSpc>
              <a:spcPct val="90000"/>
            </a:lnSpc>
            <a:spcBef>
              <a:spcPct val="0"/>
            </a:spcBef>
            <a:spcAft>
              <a:spcPct val="15000"/>
            </a:spcAft>
            <a:buChar char="••"/>
          </a:pPr>
          <a:r>
            <a:rPr lang="en-CA" sz="1900" kern="1200" dirty="0"/>
            <a:t>Info Page &gt; </a:t>
          </a:r>
          <a:r>
            <a:rPr lang="en-CA" sz="1900" kern="1200" dirty="0" err="1"/>
            <a:t>ReFile</a:t>
          </a:r>
          <a:r>
            <a:rPr lang="en-CA" sz="1900" kern="1200" dirty="0"/>
            <a:t> confirmation</a:t>
          </a:r>
        </a:p>
      </dsp:txBody>
      <dsp:txXfrm rot="-5400000">
        <a:off x="1612156" y="438858"/>
        <a:ext cx="2742800" cy="2278338"/>
      </dsp:txXfrm>
    </dsp:sp>
    <dsp:sp modelId="{593802B7-0668-1942-9C36-B879F080D8EA}">
      <dsp:nvSpPr>
        <dsp:cNvPr id="0" name=""/>
        <dsp:cNvSpPr/>
      </dsp:nvSpPr>
      <dsp:spPr>
        <a:xfrm>
          <a:off x="0" y="0"/>
          <a:ext cx="1612155" cy="315605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CA" sz="3600" kern="1200" dirty="0"/>
            <a:t>How to</a:t>
          </a:r>
        </a:p>
      </dsp:txBody>
      <dsp:txXfrm>
        <a:off x="78699" y="78699"/>
        <a:ext cx="1454757" cy="29986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a:solidFill>
                <a:schemeClr val="bg1"/>
              </a:solidFill>
            </a:rPr>
            <a:t>Page </a:t>
          </a:r>
          <a:r>
            <a:rPr lang="en-US" sz="2800" b="1" kern="1200" dirty="0" smtClean="0">
              <a:solidFill>
                <a:schemeClr val="bg1"/>
              </a:solidFill>
            </a:rPr>
            <a:t>15</a:t>
          </a:r>
          <a:endParaRPr lang="en-US" sz="2800" b="1" kern="1200" dirty="0">
            <a:solidFill>
              <a:schemeClr val="bg1"/>
            </a:solidFill>
          </a:endParaRPr>
        </a:p>
      </dsp:txBody>
      <dsp:txXfrm>
        <a:off x="179383" y="198196"/>
        <a:ext cx="866141" cy="8661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8CF66-E904-4B8F-9EF2-32A9C2878F07}">
      <dsp:nvSpPr>
        <dsp:cNvPr id="0" name=""/>
        <dsp:cNvSpPr/>
      </dsp:nvSpPr>
      <dsp:spPr>
        <a:xfrm>
          <a:off x="0" y="1933263"/>
          <a:ext cx="3025967"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CA" sz="3600" kern="1200" dirty="0"/>
            <a:t>Hub &amp; Link</a:t>
          </a:r>
          <a:endParaRPr lang="en-US" sz="6300" kern="1200" dirty="0"/>
        </a:p>
      </dsp:txBody>
      <dsp:txXfrm>
        <a:off x="59399" y="1992662"/>
        <a:ext cx="2907169" cy="1098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a:solidFill>
                <a:schemeClr val="bg1"/>
              </a:solidFill>
            </a:rPr>
            <a:t>Page </a:t>
          </a:r>
          <a:r>
            <a:rPr lang="en-US" sz="2800" b="1" kern="1200" dirty="0" smtClean="0">
              <a:solidFill>
                <a:schemeClr val="bg1"/>
              </a:solidFill>
            </a:rPr>
            <a:t>18</a:t>
          </a:r>
          <a:endParaRPr lang="en-US" sz="2800" b="1" kern="1200" dirty="0">
            <a:solidFill>
              <a:schemeClr val="bg1"/>
            </a:solidFill>
          </a:endParaRPr>
        </a:p>
      </dsp:txBody>
      <dsp:txXfrm>
        <a:off x="179383" y="198196"/>
        <a:ext cx="866141" cy="86614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a:solidFill>
                <a:schemeClr val="bg1"/>
              </a:solidFill>
            </a:rPr>
            <a:t>Page </a:t>
          </a:r>
          <a:r>
            <a:rPr lang="en-US" sz="2800" b="1" kern="1200" dirty="0" smtClean="0">
              <a:solidFill>
                <a:schemeClr val="bg1"/>
              </a:solidFill>
            </a:rPr>
            <a:t>19</a:t>
          </a:r>
          <a:endParaRPr lang="en-US" sz="2800" b="1" kern="1200" dirty="0">
            <a:solidFill>
              <a:schemeClr val="bg1"/>
            </a:solidFill>
          </a:endParaRPr>
        </a:p>
      </dsp:txBody>
      <dsp:txXfrm>
        <a:off x="179383" y="198196"/>
        <a:ext cx="866141" cy="86614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0"/>
          <a:ext cx="1295400" cy="1295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b="1" kern="1200" dirty="0">
              <a:solidFill>
                <a:schemeClr val="bg1"/>
              </a:solidFill>
            </a:rPr>
            <a:t>Page </a:t>
          </a:r>
          <a:r>
            <a:rPr lang="en-US" sz="3000" b="1" kern="1200" dirty="0" smtClean="0">
              <a:solidFill>
                <a:schemeClr val="bg1"/>
              </a:solidFill>
            </a:rPr>
            <a:t>19</a:t>
          </a:r>
          <a:endParaRPr lang="en-US" sz="3000" b="1" kern="1200" dirty="0">
            <a:solidFill>
              <a:schemeClr val="bg1"/>
            </a:solidFill>
          </a:endParaRPr>
        </a:p>
      </dsp:txBody>
      <dsp:txXfrm>
        <a:off x="189707" y="189707"/>
        <a:ext cx="915986" cy="9159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0"/>
          <a:ext cx="1295400" cy="1295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b="1" kern="1200" dirty="0">
              <a:solidFill>
                <a:schemeClr val="bg1"/>
              </a:solidFill>
            </a:rPr>
            <a:t>Page </a:t>
          </a:r>
          <a:r>
            <a:rPr lang="en-US" sz="3000" b="1" kern="1200" dirty="0" smtClean="0">
              <a:solidFill>
                <a:schemeClr val="bg1"/>
              </a:solidFill>
            </a:rPr>
            <a:t>19</a:t>
          </a:r>
          <a:endParaRPr lang="en-US" sz="3000" b="1" kern="1200" dirty="0">
            <a:solidFill>
              <a:schemeClr val="bg1"/>
            </a:solidFill>
          </a:endParaRPr>
        </a:p>
      </dsp:txBody>
      <dsp:txXfrm>
        <a:off x="189707" y="189707"/>
        <a:ext cx="915986" cy="91598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4242" y="0"/>
          <a:ext cx="1297797" cy="129779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b="1" kern="1200" dirty="0" smtClean="0">
              <a:solidFill>
                <a:schemeClr val="bg1"/>
              </a:solidFill>
            </a:rPr>
            <a:t>Page</a:t>
          </a:r>
          <a:endParaRPr lang="en-US" sz="2900" b="1" kern="1200" dirty="0">
            <a:solidFill>
              <a:schemeClr val="bg1"/>
            </a:solidFill>
          </a:endParaRPr>
        </a:p>
        <a:p>
          <a:pPr lvl="0" algn="ctr" defTabSz="1289050">
            <a:lnSpc>
              <a:spcPct val="90000"/>
            </a:lnSpc>
            <a:spcBef>
              <a:spcPct val="0"/>
            </a:spcBef>
            <a:spcAft>
              <a:spcPct val="35000"/>
            </a:spcAft>
          </a:pPr>
          <a:r>
            <a:rPr lang="en-US" sz="2900" b="1" kern="1200" dirty="0" smtClean="0">
              <a:solidFill>
                <a:schemeClr val="bg1"/>
              </a:solidFill>
            </a:rPr>
            <a:t>20</a:t>
          </a:r>
          <a:endParaRPr lang="en-US" sz="2900" b="1" kern="1200" dirty="0">
            <a:solidFill>
              <a:schemeClr val="bg1"/>
            </a:solidFill>
          </a:endParaRPr>
        </a:p>
      </dsp:txBody>
      <dsp:txXfrm>
        <a:off x="194300" y="190058"/>
        <a:ext cx="917681" cy="91768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7959" y="0"/>
          <a:ext cx="1242971" cy="12429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a:solidFill>
                <a:schemeClr val="bg1"/>
              </a:solidFill>
            </a:rPr>
            <a:t>Page </a:t>
          </a:r>
          <a:r>
            <a:rPr lang="en-US" sz="2800" b="1" kern="1200" dirty="0" smtClean="0">
              <a:solidFill>
                <a:schemeClr val="bg1"/>
              </a:solidFill>
            </a:rPr>
            <a:t>21</a:t>
          </a:r>
          <a:endParaRPr lang="en-US" sz="2800" b="1" kern="1200" dirty="0">
            <a:solidFill>
              <a:schemeClr val="bg1"/>
            </a:solidFill>
          </a:endParaRPr>
        </a:p>
      </dsp:txBody>
      <dsp:txXfrm>
        <a:off x="189988" y="182029"/>
        <a:ext cx="878913" cy="87891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7959" y="0"/>
          <a:ext cx="1242971" cy="12429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a:solidFill>
                <a:schemeClr val="bg1"/>
              </a:solidFill>
            </a:rPr>
            <a:t>Page </a:t>
          </a:r>
          <a:r>
            <a:rPr lang="en-US" sz="2800" b="1" kern="1200" dirty="0" smtClean="0">
              <a:solidFill>
                <a:schemeClr val="bg1"/>
              </a:solidFill>
            </a:rPr>
            <a:t>22</a:t>
          </a:r>
          <a:endParaRPr lang="en-US" sz="2800" b="1" kern="1200" dirty="0">
            <a:solidFill>
              <a:schemeClr val="bg1"/>
            </a:solidFill>
          </a:endParaRPr>
        </a:p>
      </dsp:txBody>
      <dsp:txXfrm>
        <a:off x="189988" y="182029"/>
        <a:ext cx="878913" cy="878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521220" y="1205"/>
          <a:ext cx="2996159" cy="5270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CA" sz="2400" kern="1200" dirty="0"/>
            <a:t>accessing </a:t>
          </a:r>
        </a:p>
      </dsp:txBody>
      <dsp:txXfrm>
        <a:off x="546950" y="26935"/>
        <a:ext cx="2944699" cy="475614"/>
      </dsp:txXfrm>
    </dsp:sp>
    <dsp:sp modelId="{460FFA17-0469-9041-A24E-7544AD33BDF9}">
      <dsp:nvSpPr>
        <dsp:cNvPr id="0" name=""/>
        <dsp:cNvSpPr/>
      </dsp:nvSpPr>
      <dsp:spPr>
        <a:xfrm>
          <a:off x="521220" y="554634"/>
          <a:ext cx="2996159" cy="5270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CA" sz="2400" kern="1200" dirty="0"/>
            <a:t>online toolbar</a:t>
          </a:r>
        </a:p>
      </dsp:txBody>
      <dsp:txXfrm>
        <a:off x="546950" y="580364"/>
        <a:ext cx="2944699" cy="475614"/>
      </dsp:txXfrm>
    </dsp:sp>
    <dsp:sp modelId="{64DA235F-5C58-0240-8B02-6F606EB39216}">
      <dsp:nvSpPr>
        <dsp:cNvPr id="0" name=""/>
        <dsp:cNvSpPr/>
      </dsp:nvSpPr>
      <dsp:spPr>
        <a:xfrm>
          <a:off x="521220" y="1108062"/>
          <a:ext cx="2996159" cy="5270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CA" sz="2400" kern="1200" dirty="0"/>
            <a:t>live chat</a:t>
          </a:r>
        </a:p>
      </dsp:txBody>
      <dsp:txXfrm>
        <a:off x="546950" y="1133792"/>
        <a:ext cx="2944699" cy="475614"/>
      </dsp:txXfrm>
    </dsp:sp>
    <dsp:sp modelId="{3BFCD27B-6D41-194D-99B3-49A7CFDADFEF}">
      <dsp:nvSpPr>
        <dsp:cNvPr id="0" name=""/>
        <dsp:cNvSpPr/>
      </dsp:nvSpPr>
      <dsp:spPr>
        <a:xfrm>
          <a:off x="521220" y="1661491"/>
          <a:ext cx="2996159" cy="5270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CA" sz="2300" kern="1200" dirty="0"/>
            <a:t>notification centre</a:t>
          </a:r>
        </a:p>
      </dsp:txBody>
      <dsp:txXfrm>
        <a:off x="546950" y="1687221"/>
        <a:ext cx="2944699" cy="475614"/>
      </dsp:txXfrm>
    </dsp:sp>
    <dsp:sp modelId="{593802B7-0668-1942-9C36-B879F080D8EA}">
      <dsp:nvSpPr>
        <dsp:cNvPr id="0" name=""/>
        <dsp:cNvSpPr/>
      </dsp:nvSpPr>
      <dsp:spPr>
        <a:xfrm>
          <a:off x="521220" y="2214919"/>
          <a:ext cx="2996159" cy="5270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CA" sz="2300" kern="1200" dirty="0"/>
            <a:t>online setting</a:t>
          </a:r>
        </a:p>
      </dsp:txBody>
      <dsp:txXfrm>
        <a:off x="546950" y="2240649"/>
        <a:ext cx="2944699" cy="47561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7959" y="0"/>
          <a:ext cx="1242971" cy="12429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a:solidFill>
                <a:schemeClr val="bg1"/>
              </a:solidFill>
            </a:rPr>
            <a:t>Page </a:t>
          </a:r>
          <a:r>
            <a:rPr lang="en-US" sz="2800" b="1" kern="1200" dirty="0" smtClean="0">
              <a:solidFill>
                <a:schemeClr val="bg1"/>
              </a:solidFill>
            </a:rPr>
            <a:t>23</a:t>
          </a:r>
          <a:endParaRPr lang="en-US" sz="2800" b="1" kern="1200" dirty="0">
            <a:solidFill>
              <a:schemeClr val="bg1"/>
            </a:solidFill>
          </a:endParaRPr>
        </a:p>
      </dsp:txBody>
      <dsp:txXfrm>
        <a:off x="189988" y="182029"/>
        <a:ext cx="878913" cy="87891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800608" y="1360"/>
          <a:ext cx="2025684" cy="89766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CA" sz="2400" kern="1200" dirty="0"/>
            <a:t>Client portal</a:t>
          </a:r>
        </a:p>
      </dsp:txBody>
      <dsp:txXfrm>
        <a:off x="1844429" y="45181"/>
        <a:ext cx="1938042" cy="810026"/>
      </dsp:txXfrm>
    </dsp:sp>
    <dsp:sp modelId="{341D8D6B-937F-4CAF-BEA0-EB39FECC8848}">
      <dsp:nvSpPr>
        <dsp:cNvPr id="0" name=""/>
        <dsp:cNvSpPr/>
      </dsp:nvSpPr>
      <dsp:spPr>
        <a:xfrm>
          <a:off x="1800608" y="943911"/>
          <a:ext cx="2025684" cy="89766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CA" sz="2400" kern="1200" dirty="0"/>
            <a:t>View /upload documents</a:t>
          </a:r>
        </a:p>
      </dsp:txBody>
      <dsp:txXfrm>
        <a:off x="1844429" y="987732"/>
        <a:ext cx="1938042" cy="810026"/>
      </dsp:txXfrm>
    </dsp:sp>
    <dsp:sp modelId="{7F1CF6E8-F75D-4C3F-AB73-3FB2641C4922}">
      <dsp:nvSpPr>
        <dsp:cNvPr id="0" name=""/>
        <dsp:cNvSpPr/>
      </dsp:nvSpPr>
      <dsp:spPr>
        <a:xfrm>
          <a:off x="1800608" y="1886463"/>
          <a:ext cx="2025684" cy="89766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CA" sz="2400" kern="1200" dirty="0"/>
            <a:t>Ask/answer questions</a:t>
          </a:r>
        </a:p>
      </dsp:txBody>
      <dsp:txXfrm>
        <a:off x="1844429" y="1930284"/>
        <a:ext cx="1938042" cy="81002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800608" y="1394"/>
          <a:ext cx="2025684" cy="67053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CA" sz="2000" kern="1200" dirty="0"/>
            <a:t>Navigation Bar</a:t>
          </a:r>
        </a:p>
      </dsp:txBody>
      <dsp:txXfrm>
        <a:off x="1833341" y="34127"/>
        <a:ext cx="1960218" cy="605065"/>
      </dsp:txXfrm>
    </dsp:sp>
    <dsp:sp modelId="{341D8D6B-937F-4CAF-BEA0-EB39FECC8848}">
      <dsp:nvSpPr>
        <dsp:cNvPr id="0" name=""/>
        <dsp:cNvSpPr/>
      </dsp:nvSpPr>
      <dsp:spPr>
        <a:xfrm>
          <a:off x="1800608" y="705451"/>
          <a:ext cx="2025684" cy="67053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CA" sz="2000" kern="1200" dirty="0"/>
            <a:t>Gear icon</a:t>
          </a:r>
        </a:p>
      </dsp:txBody>
      <dsp:txXfrm>
        <a:off x="1833341" y="738184"/>
        <a:ext cx="1960218" cy="605065"/>
      </dsp:txXfrm>
    </dsp:sp>
    <dsp:sp modelId="{7F1CF6E8-F75D-4C3F-AB73-3FB2641C4922}">
      <dsp:nvSpPr>
        <dsp:cNvPr id="0" name=""/>
        <dsp:cNvSpPr/>
      </dsp:nvSpPr>
      <dsp:spPr>
        <a:xfrm>
          <a:off x="1800608" y="1409509"/>
          <a:ext cx="2025684" cy="67053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CA" sz="2000" kern="1200" dirty="0"/>
            <a:t>Filter buttons</a:t>
          </a:r>
        </a:p>
      </dsp:txBody>
      <dsp:txXfrm>
        <a:off x="1833341" y="1442242"/>
        <a:ext cx="1960218" cy="605065"/>
      </dsp:txXfrm>
    </dsp:sp>
    <dsp:sp modelId="{FF31892C-FA86-4C61-BE4A-7FE3BC446C79}">
      <dsp:nvSpPr>
        <dsp:cNvPr id="0" name=""/>
        <dsp:cNvSpPr/>
      </dsp:nvSpPr>
      <dsp:spPr>
        <a:xfrm>
          <a:off x="1800608" y="2113566"/>
          <a:ext cx="2025684" cy="67053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CA" sz="2000" kern="1200" dirty="0"/>
            <a:t>Client list &amp; status</a:t>
          </a:r>
        </a:p>
      </dsp:txBody>
      <dsp:txXfrm>
        <a:off x="1833341" y="2146299"/>
        <a:ext cx="1960218" cy="60506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a:solidFill>
                <a:schemeClr val="bg1"/>
              </a:solidFill>
            </a:rPr>
            <a:t>Page </a:t>
          </a:r>
          <a:r>
            <a:rPr lang="en-US" sz="2800" b="1" kern="1200" dirty="0" smtClean="0">
              <a:solidFill>
                <a:schemeClr val="bg1"/>
              </a:solidFill>
            </a:rPr>
            <a:t>25</a:t>
          </a:r>
          <a:endParaRPr lang="en-US" sz="2800" b="1" kern="1200" dirty="0">
            <a:solidFill>
              <a:schemeClr val="bg1"/>
            </a:solidFill>
          </a:endParaRPr>
        </a:p>
      </dsp:txBody>
      <dsp:txXfrm>
        <a:off x="179383" y="198196"/>
        <a:ext cx="866141" cy="86614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470916" y="1578"/>
          <a:ext cx="1654780" cy="104211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CA" sz="2000" kern="1200" dirty="0"/>
            <a:t>Request tab</a:t>
          </a:r>
        </a:p>
      </dsp:txBody>
      <dsp:txXfrm>
        <a:off x="1521788" y="52450"/>
        <a:ext cx="1553036" cy="940372"/>
      </dsp:txXfrm>
    </dsp:sp>
    <dsp:sp modelId="{8A55F569-E670-4C6F-AEE4-95CA3D546C43}">
      <dsp:nvSpPr>
        <dsp:cNvPr id="0" name=""/>
        <dsp:cNvSpPr/>
      </dsp:nvSpPr>
      <dsp:spPr>
        <a:xfrm>
          <a:off x="1470916" y="1095801"/>
          <a:ext cx="1654780" cy="104211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CA" sz="2000" kern="1200" dirty="0"/>
            <a:t>Documents tab</a:t>
          </a:r>
        </a:p>
      </dsp:txBody>
      <dsp:txXfrm>
        <a:off x="1521788" y="1146673"/>
        <a:ext cx="1553036" cy="940372"/>
      </dsp:txXfrm>
    </dsp:sp>
    <dsp:sp modelId="{911CB83E-4878-413D-BA66-8A7C11453DD5}">
      <dsp:nvSpPr>
        <dsp:cNvPr id="0" name=""/>
        <dsp:cNvSpPr/>
      </dsp:nvSpPr>
      <dsp:spPr>
        <a:xfrm>
          <a:off x="1470916" y="2190023"/>
          <a:ext cx="1654780" cy="104211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CA" sz="2000" kern="1200" dirty="0"/>
            <a:t>Reminders tab</a:t>
          </a:r>
        </a:p>
      </dsp:txBody>
      <dsp:txXfrm>
        <a:off x="1521788" y="2240895"/>
        <a:ext cx="1553036" cy="940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b="1" kern="1200" dirty="0">
              <a:solidFill>
                <a:schemeClr val="bg1"/>
              </a:solidFill>
            </a:rPr>
            <a:t>Pages </a:t>
          </a:r>
          <a:r>
            <a:rPr lang="en-US" sz="2300" b="1" kern="1200" dirty="0" smtClean="0">
              <a:solidFill>
                <a:schemeClr val="bg1"/>
              </a:solidFill>
            </a:rPr>
            <a:t>6-10</a:t>
          </a:r>
          <a:endParaRPr lang="en-US" sz="2300" b="1" kern="1200" dirty="0">
            <a:solidFill>
              <a:schemeClr val="bg1"/>
            </a:solidFill>
          </a:endParaRPr>
        </a:p>
      </dsp:txBody>
      <dsp:txXfrm>
        <a:off x="179383" y="198196"/>
        <a:ext cx="866141" cy="8661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D8321-B859-C04A-B31C-32F67638FCF2}">
      <dsp:nvSpPr>
        <dsp:cNvPr id="0" name=""/>
        <dsp:cNvSpPr/>
      </dsp:nvSpPr>
      <dsp:spPr>
        <a:xfrm rot="5400000">
          <a:off x="2795602" y="-866581"/>
          <a:ext cx="832604" cy="302296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CA" sz="2200" kern="1200" dirty="0"/>
            <a:t>Auto-populate tax fields from </a:t>
          </a:r>
          <a:r>
            <a:rPr lang="en-CA" sz="2200" kern="1200"/>
            <a:t>CRA  </a:t>
          </a:r>
          <a:r>
            <a:rPr lang="en-CA" sz="2200" kern="1200" smtClean="0"/>
            <a:t>site</a:t>
          </a:r>
          <a:endParaRPr lang="en-CA" sz="2200" kern="1200" dirty="0"/>
        </a:p>
      </dsp:txBody>
      <dsp:txXfrm rot="-5400000">
        <a:off x="1700420" y="269245"/>
        <a:ext cx="2982324" cy="751316"/>
      </dsp:txXfrm>
    </dsp:sp>
    <dsp:sp modelId="{43DEFE45-1517-3942-920E-48C520E9C0B4}">
      <dsp:nvSpPr>
        <dsp:cNvPr id="0" name=""/>
        <dsp:cNvSpPr/>
      </dsp:nvSpPr>
      <dsp:spPr>
        <a:xfrm>
          <a:off x="0" y="26"/>
          <a:ext cx="1700420" cy="104075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CA" sz="2500" kern="1200" dirty="0"/>
            <a:t>What is it?</a:t>
          </a:r>
        </a:p>
      </dsp:txBody>
      <dsp:txXfrm>
        <a:off x="50805" y="50831"/>
        <a:ext cx="1598810" cy="939145"/>
      </dsp:txXfrm>
    </dsp:sp>
    <dsp:sp modelId="{70E303AB-9230-4142-B303-E7F410058AC2}">
      <dsp:nvSpPr>
        <dsp:cNvPr id="0" name=""/>
        <dsp:cNvSpPr/>
      </dsp:nvSpPr>
      <dsp:spPr>
        <a:xfrm rot="5400000">
          <a:off x="2795602" y="101711"/>
          <a:ext cx="832604" cy="302296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CA" sz="2200" kern="1200" dirty="0"/>
            <a:t>Rep a client access</a:t>
          </a:r>
        </a:p>
        <a:p>
          <a:pPr marL="228600" lvl="1" indent="-228600" algn="l" defTabSz="977900" rtl="0">
            <a:lnSpc>
              <a:spcPct val="90000"/>
            </a:lnSpc>
            <a:spcBef>
              <a:spcPct val="0"/>
            </a:spcBef>
            <a:spcAft>
              <a:spcPct val="15000"/>
            </a:spcAft>
            <a:buChar char="••"/>
          </a:pPr>
          <a:r>
            <a:rPr lang="en-CA" sz="2200" kern="1200" dirty="0"/>
            <a:t>Signed T1013</a:t>
          </a:r>
        </a:p>
      </dsp:txBody>
      <dsp:txXfrm rot="-5400000">
        <a:off x="1700420" y="1237537"/>
        <a:ext cx="2982324" cy="751316"/>
      </dsp:txXfrm>
    </dsp:sp>
    <dsp:sp modelId="{460FFA17-0469-9041-A24E-7544AD33BDF9}">
      <dsp:nvSpPr>
        <dsp:cNvPr id="0" name=""/>
        <dsp:cNvSpPr/>
      </dsp:nvSpPr>
      <dsp:spPr>
        <a:xfrm>
          <a:off x="0" y="1092844"/>
          <a:ext cx="1700420" cy="104075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CA" sz="2500" kern="1200" dirty="0"/>
            <a:t>What's required? </a:t>
          </a:r>
        </a:p>
      </dsp:txBody>
      <dsp:txXfrm>
        <a:off x="50805" y="1143649"/>
        <a:ext cx="1598810" cy="9391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Pages 10-12</a:t>
          </a:r>
          <a:endParaRPr lang="en-US" sz="2300" b="1" kern="1200" dirty="0">
            <a:solidFill>
              <a:schemeClr val="bg1"/>
            </a:solidFill>
          </a:endParaRPr>
        </a:p>
      </dsp:txBody>
      <dsp:txXfrm>
        <a:off x="179383" y="198196"/>
        <a:ext cx="866141" cy="8661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Pages 12-13</a:t>
          </a:r>
          <a:endParaRPr lang="en-US" sz="2300" b="1" kern="1200" dirty="0">
            <a:solidFill>
              <a:schemeClr val="bg1"/>
            </a:solidFill>
          </a:endParaRPr>
        </a:p>
      </dsp:txBody>
      <dsp:txXfrm>
        <a:off x="179383" y="198196"/>
        <a:ext cx="866141" cy="8661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Page 14</a:t>
          </a:r>
          <a:endParaRPr lang="en-US" sz="2800" b="1" kern="1200" dirty="0">
            <a:solidFill>
              <a:schemeClr val="bg1"/>
            </a:solidFill>
          </a:endParaRPr>
        </a:p>
      </dsp:txBody>
      <dsp:txXfrm>
        <a:off x="179383" y="198196"/>
        <a:ext cx="866141" cy="8661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682496" y="1573"/>
          <a:ext cx="1892808" cy="6881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CA" sz="2000" kern="1200" dirty="0"/>
            <a:t>T1 </a:t>
          </a:r>
          <a:r>
            <a:rPr lang="en-CA" sz="2000" kern="1200" dirty="0" err="1"/>
            <a:t>ReFile</a:t>
          </a:r>
          <a:endParaRPr lang="en-CA" sz="2000" kern="1200" dirty="0"/>
        </a:p>
      </dsp:txBody>
      <dsp:txXfrm>
        <a:off x="1716087" y="35164"/>
        <a:ext cx="1825626" cy="620943"/>
      </dsp:txXfrm>
    </dsp:sp>
    <dsp:sp modelId="{460FFA17-0469-9041-A24E-7544AD33BDF9}">
      <dsp:nvSpPr>
        <dsp:cNvPr id="0" name=""/>
        <dsp:cNvSpPr/>
      </dsp:nvSpPr>
      <dsp:spPr>
        <a:xfrm>
          <a:off x="1682496" y="724105"/>
          <a:ext cx="1892808" cy="6881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CA" sz="2000" kern="1200" dirty="0"/>
            <a:t>Who can use?</a:t>
          </a:r>
        </a:p>
      </dsp:txBody>
      <dsp:txXfrm>
        <a:off x="1716087" y="757696"/>
        <a:ext cx="1825626" cy="620943"/>
      </dsp:txXfrm>
    </dsp:sp>
    <dsp:sp modelId="{64DA235F-5C58-0240-8B02-6F606EB39216}">
      <dsp:nvSpPr>
        <dsp:cNvPr id="0" name=""/>
        <dsp:cNvSpPr/>
      </dsp:nvSpPr>
      <dsp:spPr>
        <a:xfrm>
          <a:off x="1682496" y="1446637"/>
          <a:ext cx="1892808" cy="6881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CA" sz="2000" kern="1200" dirty="0"/>
            <a:t>What’s excluded?</a:t>
          </a:r>
        </a:p>
      </dsp:txBody>
      <dsp:txXfrm>
        <a:off x="1716087" y="1480228"/>
        <a:ext cx="1825626" cy="620943"/>
      </dsp:txXfrm>
    </dsp:sp>
    <dsp:sp modelId="{3BFCD27B-6D41-194D-99B3-49A7CFDADFEF}">
      <dsp:nvSpPr>
        <dsp:cNvPr id="0" name=""/>
        <dsp:cNvSpPr/>
      </dsp:nvSpPr>
      <dsp:spPr>
        <a:xfrm>
          <a:off x="1682496" y="2169168"/>
          <a:ext cx="1892808" cy="6881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CA" sz="2000" kern="1200" dirty="0"/>
            <a:t>Limitations</a:t>
          </a:r>
        </a:p>
      </dsp:txBody>
      <dsp:txXfrm>
        <a:off x="1716087" y="2202759"/>
        <a:ext cx="1825626" cy="620943"/>
      </dsp:txXfrm>
    </dsp:sp>
    <dsp:sp modelId="{9C2BA0A1-0AA4-4226-A1A2-065E51AEB40D}">
      <dsp:nvSpPr>
        <dsp:cNvPr id="0" name=""/>
        <dsp:cNvSpPr/>
      </dsp:nvSpPr>
      <dsp:spPr>
        <a:xfrm>
          <a:off x="1682496" y="2891700"/>
          <a:ext cx="1892808" cy="6881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CA" sz="2000" kern="1200" dirty="0"/>
            <a:t>2015 &amp; 16 </a:t>
          </a:r>
        </a:p>
      </dsp:txBody>
      <dsp:txXfrm>
        <a:off x="1716087" y="2925291"/>
        <a:ext cx="1825626" cy="6209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Page 14</a:t>
          </a:r>
          <a:endParaRPr lang="en-US" sz="2800" b="1" kern="1200" dirty="0">
            <a:solidFill>
              <a:schemeClr val="bg1"/>
            </a:solidFill>
          </a:endParaRPr>
        </a:p>
      </dsp:txBody>
      <dsp:txXfrm>
        <a:off x="179383" y="198196"/>
        <a:ext cx="866141" cy="86614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CA"/>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3969AFCD-3589-4BCD-B1CD-5D68B5A45A62}" type="datetimeFigureOut">
              <a:rPr lang="en-CA" smtClean="0"/>
              <a:t>04/01/2018</a:t>
            </a:fld>
            <a:endParaRPr lang="en-CA"/>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CA"/>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DB55A2A7-17EB-4531-ACA7-9942674A0C82}" type="slidenum">
              <a:rPr lang="en-CA" smtClean="0"/>
              <a:t>‹#›</a:t>
            </a:fld>
            <a:endParaRPr lang="en-CA"/>
          </a:p>
        </p:txBody>
      </p:sp>
    </p:spTree>
    <p:extLst>
      <p:ext uri="{BB962C8B-B14F-4D97-AF65-F5344CB8AC3E}">
        <p14:creationId xmlns:p14="http://schemas.microsoft.com/office/powerpoint/2010/main" val="314361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4851" tIns="47425" rIns="94851" bIns="47425" rtlCol="0"/>
          <a:lstStyle>
            <a:lvl1pPr algn="r">
              <a:defRPr sz="1200"/>
            </a:lvl1pPr>
          </a:lstStyle>
          <a:p>
            <a:fld id="{C9078E22-508E-460D-B418-3C5F4B0802A2}" type="datetimeFigureOut">
              <a:rPr lang="en-US" smtClean="0"/>
              <a:t>1/4/2018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4851" tIns="47425" rIns="94851" bIns="47425" rtlCol="0" anchor="b"/>
          <a:lstStyle>
            <a:lvl1pPr algn="r">
              <a:defRPr sz="1200"/>
            </a:lvl1pPr>
          </a:lstStyle>
          <a:p>
            <a:fld id="{6B19A31D-4D4F-47CE-9926-B2771FC72306}" type="slidenum">
              <a:rPr lang="en-US" smtClean="0"/>
              <a:t>‹#›</a:t>
            </a:fld>
            <a:endParaRPr lang="en-US"/>
          </a:p>
        </p:txBody>
      </p:sp>
    </p:spTree>
    <p:extLst>
      <p:ext uri="{BB962C8B-B14F-4D97-AF65-F5344CB8AC3E}">
        <p14:creationId xmlns:p14="http://schemas.microsoft.com/office/powerpoint/2010/main" val="190116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anada.ca/en/revenue-agency/services/forms-publications/forms/t1-t1-adj.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B19A31D-4D4F-47CE-9926-B2771FC72306}" type="slidenum">
              <a:rPr lang="en-US" smtClean="0"/>
              <a:t>1</a:t>
            </a:fld>
            <a:endParaRPr lang="en-US"/>
          </a:p>
        </p:txBody>
      </p:sp>
    </p:spTree>
    <p:extLst>
      <p:ext uri="{BB962C8B-B14F-4D97-AF65-F5344CB8AC3E}">
        <p14:creationId xmlns:p14="http://schemas.microsoft.com/office/powerpoint/2010/main" val="143853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Introduce </a:t>
            </a:r>
            <a:r>
              <a:rPr lang="en-US" baseline="0" dirty="0" err="1" smtClean="0"/>
              <a:t>ReFile</a:t>
            </a:r>
            <a:r>
              <a:rPr lang="en-US" baseline="0" dirty="0" smtClean="0"/>
              <a:t> at </a:t>
            </a:r>
            <a:r>
              <a:rPr lang="en-US" baseline="0" dirty="0"/>
              <a:t>page </a:t>
            </a:r>
            <a:r>
              <a:rPr lang="en-US" baseline="0" dirty="0" smtClean="0"/>
              <a:t>14</a:t>
            </a:r>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11</a:t>
            </a:fld>
            <a:endParaRPr lang="en-US"/>
          </a:p>
        </p:txBody>
      </p:sp>
    </p:spTree>
    <p:extLst>
      <p:ext uri="{BB962C8B-B14F-4D97-AF65-F5344CB8AC3E}">
        <p14:creationId xmlns:p14="http://schemas.microsoft.com/office/powerpoint/2010/main" val="752958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Mention that the image on left is discussed at Pp </a:t>
            </a:r>
            <a:r>
              <a:rPr lang="en-US" baseline="0" dirty="0" smtClean="0"/>
              <a:t>14</a:t>
            </a:r>
            <a:endParaRPr lang="en-US" baseline="0" dirty="0"/>
          </a:p>
          <a:p>
            <a:endParaRPr lang="en-US" baseline="0" dirty="0"/>
          </a:p>
          <a:p>
            <a:r>
              <a:rPr lang="en-US" baseline="0" dirty="0"/>
              <a:t>MENTION 2015 AND 2016 ONLY</a:t>
            </a:r>
          </a:p>
          <a:p>
            <a:endParaRPr lang="en-US" baseline="0" dirty="0"/>
          </a:p>
          <a:p>
            <a:r>
              <a:rPr lang="en-US" baseline="0" dirty="0"/>
              <a:t>Discuss the scope, </a:t>
            </a:r>
            <a:r>
              <a:rPr lang="en-US" baseline="0" dirty="0" smtClean="0"/>
              <a:t>limitations </a:t>
            </a:r>
            <a:r>
              <a:rPr lang="en-US" baseline="0" dirty="0"/>
              <a:t>and exclusions, and demo how to </a:t>
            </a:r>
            <a:r>
              <a:rPr lang="en-US" baseline="0" dirty="0" err="1"/>
              <a:t>ReFile</a:t>
            </a:r>
            <a:r>
              <a:rPr lang="en-US" baseline="0" dirty="0"/>
              <a:t> a T1</a:t>
            </a:r>
          </a:p>
          <a:p>
            <a:r>
              <a:rPr lang="en-US" b="1" baseline="0" dirty="0"/>
              <a:t>PER CRA’S WEBSITE</a:t>
            </a:r>
          </a:p>
          <a:p>
            <a:r>
              <a:rPr lang="en-US" sz="1200" b="0" i="0" kern="1200" dirty="0">
                <a:solidFill>
                  <a:schemeClr val="tx1"/>
                </a:solidFill>
                <a:effectLst/>
                <a:latin typeface="+mn-lt"/>
                <a:ea typeface="+mn-ea"/>
                <a:cs typeface="+mn-cs"/>
              </a:rPr>
              <a:t>The online system accepts only </a:t>
            </a:r>
            <a:r>
              <a:rPr lang="en-US" sz="1200" b="1" i="0" kern="1200" dirty="0">
                <a:solidFill>
                  <a:schemeClr val="tx1"/>
                </a:solidFill>
                <a:effectLst/>
                <a:latin typeface="+mn-lt"/>
                <a:ea typeface="+mn-ea"/>
                <a:cs typeface="+mn-cs"/>
              </a:rPr>
              <a:t>nine</a:t>
            </a:r>
            <a:r>
              <a:rPr lang="en-US" sz="1200" b="0" i="0" kern="1200" dirty="0">
                <a:solidFill>
                  <a:schemeClr val="tx1"/>
                </a:solidFill>
                <a:effectLst/>
                <a:latin typeface="+mn-lt"/>
                <a:ea typeface="+mn-ea"/>
                <a:cs typeface="+mn-cs"/>
              </a:rPr>
              <a:t> adjustments per tax year for each taxpayer, whether the taxpayer or you or the CRA initiates the adjustments. If you go over the limit, you will get an automated response saying the limit has been reached and explaining how to send a paper request. Make additional requests on paper, preferably using </a:t>
            </a:r>
            <a:r>
              <a:rPr lang="en-US" sz="1200" b="0" i="0" u="sng" kern="1200" dirty="0">
                <a:solidFill>
                  <a:schemeClr val="tx1"/>
                </a:solidFill>
                <a:effectLst/>
                <a:latin typeface="+mn-lt"/>
                <a:ea typeface="+mn-ea"/>
                <a:cs typeface="+mn-cs"/>
                <a:hlinkClick r:id="rId3"/>
              </a:rPr>
              <a:t>Form T1-ADJ, T1 Adjustment Request</a:t>
            </a:r>
            <a:r>
              <a:rPr lang="en-US" sz="1200" b="0" i="0" kern="1200" dirty="0">
                <a:solidFill>
                  <a:schemeClr val="tx1"/>
                </a:solidFill>
                <a:effectLst/>
                <a:latin typeface="+mn-lt"/>
                <a:ea typeface="+mn-ea"/>
                <a:cs typeface="+mn-cs"/>
              </a:rPr>
              <a:t>, and mail them to the CRA.</a:t>
            </a:r>
          </a:p>
          <a:p>
            <a:r>
              <a:rPr lang="en-US" dirty="0"/>
              <a:t/>
            </a:r>
            <a:br>
              <a:rPr lang="en-US" dirty="0"/>
            </a:b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12</a:t>
            </a:fld>
            <a:endParaRPr lang="en-US"/>
          </a:p>
        </p:txBody>
      </p:sp>
    </p:spTree>
    <p:extLst>
      <p:ext uri="{BB962C8B-B14F-4D97-AF65-F5344CB8AC3E}">
        <p14:creationId xmlns:p14="http://schemas.microsoft.com/office/powerpoint/2010/main" val="371830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Detailed steps start at </a:t>
            </a:r>
            <a:r>
              <a:rPr lang="en-US" baseline="0" dirty="0" err="1"/>
              <a:t>Pg</a:t>
            </a:r>
            <a:r>
              <a:rPr lang="en-US" baseline="0" dirty="0"/>
              <a:t> </a:t>
            </a:r>
            <a:r>
              <a:rPr lang="en-US" baseline="0" dirty="0" smtClean="0"/>
              <a:t>15 and go on to page 18</a:t>
            </a:r>
            <a:endParaRPr lang="en-US" baseline="0" dirty="0"/>
          </a:p>
          <a:p>
            <a:endParaRPr lang="en-US" baseline="0" dirty="0"/>
          </a:p>
          <a:p>
            <a:pPr marL="171450" indent="-171450">
              <a:buFontTx/>
              <a:buChar char="-"/>
            </a:pPr>
            <a:r>
              <a:rPr lang="en-US" baseline="0" dirty="0"/>
              <a:t>Open existing return and Save As</a:t>
            </a:r>
          </a:p>
          <a:p>
            <a:pPr marL="171450" indent="-171450">
              <a:buFontTx/>
              <a:buChar char="-"/>
            </a:pPr>
            <a:r>
              <a:rPr lang="en-US" baseline="0" dirty="0"/>
              <a:t>Make changes to tax file as required</a:t>
            </a:r>
          </a:p>
          <a:p>
            <a:pPr marL="171450" indent="-171450">
              <a:buFontTx/>
              <a:buChar char="-"/>
            </a:pPr>
            <a:r>
              <a:rPr lang="en-US" baseline="0" dirty="0"/>
              <a:t>Open </a:t>
            </a:r>
            <a:r>
              <a:rPr lang="en-US" baseline="0" dirty="0" err="1"/>
              <a:t>ReFile</a:t>
            </a:r>
            <a:r>
              <a:rPr lang="en-US" baseline="0" dirty="0"/>
              <a:t> Form (F4 &gt; T1Refile) </a:t>
            </a:r>
          </a:p>
          <a:p>
            <a:pPr marL="171450" indent="-171450">
              <a:buFontTx/>
              <a:buChar char="-"/>
            </a:pPr>
            <a:r>
              <a:rPr lang="en-US" baseline="0" dirty="0"/>
              <a:t>Ensure SIN is indicated</a:t>
            </a:r>
          </a:p>
          <a:p>
            <a:pPr marL="171450" indent="-171450">
              <a:buFontTx/>
              <a:buChar char="-"/>
            </a:pPr>
            <a:r>
              <a:rPr lang="en-US" baseline="0" dirty="0"/>
              <a:t>Enter current date in date field</a:t>
            </a:r>
          </a:p>
          <a:p>
            <a:pPr marL="171450" indent="-171450">
              <a:buFontTx/>
              <a:buChar char="-"/>
            </a:pPr>
            <a:r>
              <a:rPr lang="en-US" baseline="0" dirty="0"/>
              <a:t>Check the Box to indicate Amended Return</a:t>
            </a:r>
          </a:p>
          <a:p>
            <a:pPr marL="171450" indent="-171450">
              <a:buFontTx/>
              <a:buChar char="-"/>
            </a:pPr>
            <a:r>
              <a:rPr lang="en-US" baseline="0" dirty="0"/>
              <a:t>Go through form questions at bottom of Page</a:t>
            </a:r>
          </a:p>
          <a:p>
            <a:pPr marL="171450" indent="-171450">
              <a:buFontTx/>
              <a:buChar char="-"/>
            </a:pPr>
            <a:r>
              <a:rPr lang="en-US" baseline="0" dirty="0"/>
              <a:t>Open T183 (Page 34)</a:t>
            </a:r>
          </a:p>
          <a:p>
            <a:pPr marL="171450" indent="-171450">
              <a:buFontTx/>
              <a:buChar char="-"/>
            </a:pPr>
            <a:r>
              <a:rPr lang="en-US" baseline="0" dirty="0"/>
              <a:t>Notice the R net to the tax year at top right</a:t>
            </a:r>
          </a:p>
          <a:p>
            <a:pPr marL="171450" indent="-171450">
              <a:buFontTx/>
              <a:buChar char="-"/>
            </a:pPr>
            <a:r>
              <a:rPr lang="en-US" baseline="0" dirty="0"/>
              <a:t>Check the “Want to REFILE like you EFILE) Box </a:t>
            </a:r>
          </a:p>
          <a:p>
            <a:pPr marL="171450" indent="-171450">
              <a:buFontTx/>
              <a:buChar char="-"/>
            </a:pPr>
            <a:r>
              <a:rPr lang="en-US" baseline="0" dirty="0"/>
              <a:t>OBTAIN SIGNATURE ON THE NEW T183 (Page 35-36)</a:t>
            </a:r>
          </a:p>
          <a:p>
            <a:pPr marL="171450" indent="-171450">
              <a:buFontTx/>
              <a:buChar char="-"/>
            </a:pPr>
            <a:r>
              <a:rPr lang="en-US" baseline="0" dirty="0"/>
              <a:t>Go to INFO Page and Point to REFILE </a:t>
            </a:r>
            <a:r>
              <a:rPr lang="en-US" baseline="0" dirty="0" err="1"/>
              <a:t>cofirmation</a:t>
            </a:r>
            <a:endParaRPr lang="en-US" baseline="0" dirty="0"/>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13</a:t>
            </a:fld>
            <a:endParaRPr lang="en-US"/>
          </a:p>
        </p:txBody>
      </p:sp>
    </p:spTree>
    <p:extLst>
      <p:ext uri="{BB962C8B-B14F-4D97-AF65-F5344CB8AC3E}">
        <p14:creationId xmlns:p14="http://schemas.microsoft.com/office/powerpoint/2010/main" val="1071744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Refer to Page 18 and discuss client communication</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Gathering and disseminating client information used to be straightforward. When paper was the only option, clients would stop by the tax preparer’s office to drop off their documents, and come back later to pick up their completed tax returns.</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Now, thanks to online tools, clients rarely visit their tax preparer’s office, oftentimes preferring to email their documents. Email, though, comes with two inherent risks—privacy and efficiency. The fact is that regular email is a bad idea for sending private and sensitive data. In addition, controlling the influx of emailed attachments, especially during a very busy tax season, can lead to lost or misplaced documents, and erroneous or incomplete tax returns.</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What tax preparers need, then, is a safe and efficient method for sending information to and requesting documents from their clients. And now, with Hub and Link, ProFile has that very thing built in.</a:t>
            </a:r>
            <a:endParaRPr lang="en-US" sz="1200" kern="1200" dirty="0" smtClean="0">
              <a:solidFill>
                <a:schemeClr val="tx1"/>
              </a:solidFill>
              <a:effectLst/>
              <a:latin typeface="+mn-lt"/>
              <a:ea typeface="+mn-ea"/>
              <a:cs typeface="+mn-cs"/>
            </a:endParaRPr>
          </a:p>
          <a:p>
            <a:pPr lvl="0"/>
            <a:endParaRPr lang="en-US" baseline="0" dirty="0"/>
          </a:p>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14</a:t>
            </a:fld>
            <a:endParaRPr lang="en-US"/>
          </a:p>
        </p:txBody>
      </p:sp>
    </p:spTree>
    <p:extLst>
      <p:ext uri="{BB962C8B-B14F-4D97-AF65-F5344CB8AC3E}">
        <p14:creationId xmlns:p14="http://schemas.microsoft.com/office/powerpoint/2010/main" val="342268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Detailed steps start</a:t>
            </a:r>
            <a:r>
              <a:rPr lang="en-US" baseline="0" dirty="0" smtClean="0"/>
              <a:t> at Page 19</a:t>
            </a:r>
          </a:p>
          <a:p>
            <a:endParaRPr lang="en-US" baseline="0" dirty="0" smtClean="0"/>
          </a:p>
          <a:p>
            <a:r>
              <a:rPr lang="en-US" dirty="0" smtClean="0"/>
              <a:t>From </a:t>
            </a:r>
            <a:r>
              <a:rPr lang="en-US" dirty="0" err="1"/>
              <a:t>ProFile’s</a:t>
            </a:r>
            <a:r>
              <a:rPr lang="en-US" dirty="0"/>
              <a:t> menu, select Go To Hub</a:t>
            </a:r>
          </a:p>
          <a:p>
            <a:endParaRPr lang="en-US" dirty="0"/>
          </a:p>
          <a:p>
            <a:r>
              <a:rPr lang="en-US" dirty="0"/>
              <a:t>When this window opens, choose Go To Setup</a:t>
            </a:r>
          </a:p>
          <a:p>
            <a:endParaRPr lang="en-US" dirty="0"/>
          </a:p>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15</a:t>
            </a:fld>
            <a:endParaRPr lang="en-US"/>
          </a:p>
        </p:txBody>
      </p:sp>
    </p:spTree>
    <p:extLst>
      <p:ext uri="{BB962C8B-B14F-4D97-AF65-F5344CB8AC3E}">
        <p14:creationId xmlns:p14="http://schemas.microsoft.com/office/powerpoint/2010/main" val="2073586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checkbox</a:t>
            </a:r>
          </a:p>
          <a:p>
            <a:r>
              <a:rPr lang="en-US" dirty="0"/>
              <a:t>Select local or network server</a:t>
            </a:r>
          </a:p>
          <a:p>
            <a:r>
              <a:rPr lang="en-US" dirty="0"/>
              <a:t>Browse to your data files (usually My </a:t>
            </a:r>
            <a:r>
              <a:rPr lang="en-US" dirty="0" err="1"/>
              <a:t>ProFile</a:t>
            </a:r>
            <a:r>
              <a:rPr lang="en-US" dirty="0"/>
              <a:t> Data)</a:t>
            </a:r>
          </a:p>
          <a:p>
            <a:r>
              <a:rPr lang="en-US" dirty="0"/>
              <a:t>Click “Read Files”</a:t>
            </a:r>
          </a:p>
        </p:txBody>
      </p:sp>
      <p:sp>
        <p:nvSpPr>
          <p:cNvPr id="4" name="Slide Number Placeholder 3"/>
          <p:cNvSpPr>
            <a:spLocks noGrp="1"/>
          </p:cNvSpPr>
          <p:nvPr>
            <p:ph type="sldNum" sz="quarter" idx="10"/>
          </p:nvPr>
        </p:nvSpPr>
        <p:spPr/>
        <p:txBody>
          <a:bodyPr/>
          <a:lstStyle/>
          <a:p>
            <a:fld id="{6B19A31D-4D4F-47CE-9926-B2771FC72306}" type="slidenum">
              <a:rPr lang="en-US" smtClean="0"/>
              <a:t>16</a:t>
            </a:fld>
            <a:endParaRPr lang="en-US"/>
          </a:p>
        </p:txBody>
      </p:sp>
    </p:spTree>
    <p:extLst>
      <p:ext uri="{BB962C8B-B14F-4D97-AF65-F5344CB8AC3E}">
        <p14:creationId xmlns:p14="http://schemas.microsoft.com/office/powerpoint/2010/main" val="1530839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smtClean="0"/>
              <a:t>Demo a tour of Hub</a:t>
            </a:r>
          </a:p>
          <a:p>
            <a:pPr marL="171450" indent="-171450">
              <a:buFontTx/>
              <a:buChar char="-"/>
            </a:pPr>
            <a:r>
              <a:rPr lang="en-CA" noProof="0" dirty="0" smtClean="0"/>
              <a:t>Discuss the columns, (Client &amp; File Name, CRA Import, Log-in icon, Comments, Status)</a:t>
            </a:r>
          </a:p>
          <a:p>
            <a:pPr marL="171450" indent="-171450">
              <a:buFontTx/>
              <a:buChar char="-"/>
            </a:pPr>
            <a:r>
              <a:rPr lang="en-CA" noProof="0" dirty="0" smtClean="0"/>
              <a:t>Point out T1 &amp; T2 Module Dropdown</a:t>
            </a:r>
          </a:p>
          <a:p>
            <a:pPr marL="171450" indent="-171450">
              <a:buFontTx/>
              <a:buChar char="-"/>
            </a:pPr>
            <a:r>
              <a:rPr lang="en-CA" noProof="0" dirty="0" smtClean="0"/>
              <a:t>Demo Tax Years Dropdown</a:t>
            </a:r>
          </a:p>
          <a:p>
            <a:endParaRPr lang="fr-CA" dirty="0"/>
          </a:p>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17</a:t>
            </a:fld>
            <a:endParaRPr lang="en-US"/>
          </a:p>
        </p:txBody>
      </p:sp>
    </p:spTree>
    <p:extLst>
      <p:ext uri="{BB962C8B-B14F-4D97-AF65-F5344CB8AC3E}">
        <p14:creationId xmlns:p14="http://schemas.microsoft.com/office/powerpoint/2010/main" val="2028546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a:p>
            <a:r>
              <a:rPr lang="en-CA" dirty="0" smtClean="0"/>
              <a:t>Mention </a:t>
            </a:r>
            <a:r>
              <a:rPr lang="en-CA" noProof="0" dirty="0" smtClean="0"/>
              <a:t>client’s</a:t>
            </a:r>
            <a:r>
              <a:rPr lang="en-CA" dirty="0" smtClean="0"/>
              <a:t> email is required to invite a client Link</a:t>
            </a:r>
            <a:endParaRPr lang="en-CA" dirty="0"/>
          </a:p>
        </p:txBody>
      </p:sp>
      <p:sp>
        <p:nvSpPr>
          <p:cNvPr id="4" name="Slide Number Placeholder 3"/>
          <p:cNvSpPr>
            <a:spLocks noGrp="1"/>
          </p:cNvSpPr>
          <p:nvPr>
            <p:ph type="sldNum" sz="quarter" idx="10"/>
          </p:nvPr>
        </p:nvSpPr>
        <p:spPr/>
        <p:txBody>
          <a:bodyPr/>
          <a:lstStyle/>
          <a:p>
            <a:fld id="{6B19A31D-4D4F-47CE-9926-B2771FC72306}" type="slidenum">
              <a:rPr lang="en-US" smtClean="0"/>
              <a:t>18</a:t>
            </a:fld>
            <a:endParaRPr lang="en-US"/>
          </a:p>
        </p:txBody>
      </p:sp>
    </p:spTree>
    <p:extLst>
      <p:ext uri="{BB962C8B-B14F-4D97-AF65-F5344CB8AC3E}">
        <p14:creationId xmlns:p14="http://schemas.microsoft.com/office/powerpoint/2010/main" val="1322588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Describe the splash screen at page 21</a:t>
            </a:r>
          </a:p>
          <a:p>
            <a:r>
              <a:rPr lang="en-US" baseline="0" dirty="0" smtClean="0"/>
              <a:t>Click </a:t>
            </a:r>
            <a:r>
              <a:rPr lang="en-US" baseline="0" dirty="0"/>
              <a:t>Get Started </a:t>
            </a:r>
            <a:r>
              <a:rPr lang="en-US" baseline="0" dirty="0" smtClean="0"/>
              <a:t>to continue</a:t>
            </a: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19</a:t>
            </a:fld>
            <a:endParaRPr lang="en-US"/>
          </a:p>
        </p:txBody>
      </p:sp>
    </p:spTree>
    <p:extLst>
      <p:ext uri="{BB962C8B-B14F-4D97-AF65-F5344CB8AC3E}">
        <p14:creationId xmlns:p14="http://schemas.microsoft.com/office/powerpoint/2010/main" val="1801834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noProof="0" dirty="0" smtClean="0"/>
              <a:t>Demo how to work with the default templates – Including Editing and Adding templates like a questionnaire – Page 22</a:t>
            </a:r>
          </a:p>
          <a:p>
            <a:endParaRPr lang="en-CA" baseline="0" noProof="0" dirty="0" smtClean="0"/>
          </a:p>
          <a:p>
            <a:r>
              <a:rPr lang="en-CA" baseline="0" noProof="0" dirty="0" smtClean="0"/>
              <a:t>Refer to Page 23 - Go back to Hub to show the client status in the Link column</a:t>
            </a:r>
          </a:p>
          <a:p>
            <a:endParaRPr lang="en-CA" baseline="0" noProof="0" dirty="0" smtClean="0"/>
          </a:p>
        </p:txBody>
      </p:sp>
      <p:sp>
        <p:nvSpPr>
          <p:cNvPr id="4" name="Slide Number Placeholder 3"/>
          <p:cNvSpPr>
            <a:spLocks noGrp="1"/>
          </p:cNvSpPr>
          <p:nvPr>
            <p:ph type="sldNum" sz="quarter" idx="10"/>
          </p:nvPr>
        </p:nvSpPr>
        <p:spPr/>
        <p:txBody>
          <a:bodyPr/>
          <a:lstStyle/>
          <a:p>
            <a:fld id="{6B19A31D-4D4F-47CE-9926-B2771FC72306}" type="slidenum">
              <a:rPr lang="en-US" smtClean="0"/>
              <a:t>20</a:t>
            </a:fld>
            <a:endParaRPr lang="en-US"/>
          </a:p>
        </p:txBody>
      </p:sp>
    </p:spTree>
    <p:extLst>
      <p:ext uri="{BB962C8B-B14F-4D97-AF65-F5344CB8AC3E}">
        <p14:creationId xmlns:p14="http://schemas.microsoft.com/office/powerpoint/2010/main" val="1996886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3</a:t>
            </a:fld>
            <a:endParaRPr lang="en-US"/>
          </a:p>
        </p:txBody>
      </p:sp>
    </p:spTree>
    <p:extLst>
      <p:ext uri="{BB962C8B-B14F-4D97-AF65-F5344CB8AC3E}">
        <p14:creationId xmlns:p14="http://schemas.microsoft.com/office/powerpoint/2010/main" val="96596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noProof="0" dirty="0" smtClean="0"/>
              <a:t>Here is the client’s view after she logs in at </a:t>
            </a:r>
            <a:r>
              <a:rPr lang="en-CA" baseline="0" noProof="0" dirty="0" err="1" smtClean="0"/>
              <a:t>link.intuit.com</a:t>
            </a:r>
            <a:endParaRPr lang="en-CA" baseline="0" noProof="0" dirty="0" smtClean="0"/>
          </a:p>
          <a:p>
            <a:endParaRPr lang="en-CA" baseline="0" noProof="0" dirty="0" smtClean="0"/>
          </a:p>
          <a:p>
            <a:r>
              <a:rPr lang="en-CA" baseline="0" noProof="0" dirty="0" smtClean="0"/>
              <a:t>Demo how to work with the default templates – Including Editing and Adding templates like a questionnaire – Page 23</a:t>
            </a:r>
          </a:p>
          <a:p>
            <a:endParaRPr lang="en-CA" baseline="0" noProof="0" dirty="0" smtClean="0"/>
          </a:p>
          <a:p>
            <a:r>
              <a:rPr lang="en-CA" baseline="0" noProof="0" dirty="0" smtClean="0"/>
              <a:t>Go back to Hub to show the client status in the Link column</a:t>
            </a:r>
          </a:p>
          <a:p>
            <a:endParaRPr lang="en-CA" baseline="0" noProof="0" dirty="0" smtClean="0"/>
          </a:p>
          <a:p>
            <a:r>
              <a:rPr lang="en-CA" baseline="0" noProof="0" dirty="0" smtClean="0"/>
              <a:t>Point to </a:t>
            </a:r>
            <a:r>
              <a:rPr lang="en-CA" baseline="0" noProof="0" dirty="0" err="1" smtClean="0"/>
              <a:t>Pg</a:t>
            </a:r>
            <a:r>
              <a:rPr lang="en-CA" baseline="0" noProof="0" dirty="0" smtClean="0"/>
              <a:t> 24 of the manual and discuss how a client logs in, and what the client sees after they accept the invitation</a:t>
            </a:r>
          </a:p>
          <a:p>
            <a:endParaRPr lang="en-CA" baseline="0" noProof="0" dirty="0" smtClean="0"/>
          </a:p>
          <a:p>
            <a:r>
              <a:rPr lang="en-CA" baseline="0" noProof="0" dirty="0" smtClean="0"/>
              <a:t>Go back to Hub, click on the Progress Bar icon to access the Link online portal Page 23</a:t>
            </a:r>
            <a:endParaRPr lang="en-CA" baseline="0" noProof="0" dirty="0"/>
          </a:p>
        </p:txBody>
      </p:sp>
      <p:sp>
        <p:nvSpPr>
          <p:cNvPr id="4" name="Slide Number Placeholder 3"/>
          <p:cNvSpPr>
            <a:spLocks noGrp="1"/>
          </p:cNvSpPr>
          <p:nvPr>
            <p:ph type="sldNum" sz="quarter" idx="10"/>
          </p:nvPr>
        </p:nvSpPr>
        <p:spPr/>
        <p:txBody>
          <a:bodyPr/>
          <a:lstStyle/>
          <a:p>
            <a:fld id="{6B19A31D-4D4F-47CE-9926-B2771FC72306}" type="slidenum">
              <a:rPr lang="en-US" smtClean="0"/>
              <a:t>21</a:t>
            </a:fld>
            <a:endParaRPr lang="en-US"/>
          </a:p>
        </p:txBody>
      </p:sp>
    </p:spTree>
    <p:extLst>
      <p:ext uri="{BB962C8B-B14F-4D97-AF65-F5344CB8AC3E}">
        <p14:creationId xmlns:p14="http://schemas.microsoft.com/office/powerpoint/2010/main" val="812299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Refer to instructions at Page 25</a:t>
            </a:r>
          </a:p>
          <a:p>
            <a:endParaRPr lang="en-US" baseline="0" dirty="0" smtClean="0"/>
          </a:p>
          <a:p>
            <a:r>
              <a:rPr lang="en-US" baseline="0" dirty="0" smtClean="0"/>
              <a:t>Click </a:t>
            </a:r>
            <a:r>
              <a:rPr lang="en-US" baseline="0" dirty="0"/>
              <a:t>a client that has already accepted the invitation and you will see this Link dashboard</a:t>
            </a:r>
          </a:p>
          <a:p>
            <a:endParaRPr lang="en-US" baseline="0" dirty="0"/>
          </a:p>
          <a:p>
            <a:r>
              <a:rPr lang="en-US" baseline="0" dirty="0"/>
              <a:t>Mention the Navigation Bar (Tax Years, Clients, Firm Settings, New Features)</a:t>
            </a:r>
          </a:p>
          <a:p>
            <a:pPr marL="171450" indent="-171450">
              <a:buFontTx/>
              <a:buChar char="-"/>
            </a:pPr>
            <a:r>
              <a:rPr lang="en-US" baseline="0" dirty="0"/>
              <a:t>The Gear Icon</a:t>
            </a:r>
          </a:p>
          <a:p>
            <a:pPr marL="171450" indent="-171450">
              <a:buFontTx/>
              <a:buChar char="-"/>
            </a:pPr>
            <a:r>
              <a:rPr lang="en-US" baseline="0" dirty="0"/>
              <a:t>The Filter buttons</a:t>
            </a:r>
          </a:p>
          <a:p>
            <a:pPr marL="171450" indent="-171450">
              <a:buFontTx/>
              <a:buChar char="-"/>
            </a:pPr>
            <a:r>
              <a:rPr lang="en-US" baseline="0" dirty="0"/>
              <a:t>The Client List with status</a:t>
            </a:r>
          </a:p>
          <a:p>
            <a:pPr marL="0" indent="0">
              <a:buFontTx/>
              <a:buNone/>
            </a:pPr>
            <a:r>
              <a:rPr lang="en-US" baseline="0" dirty="0"/>
              <a:t>Next Click on </a:t>
            </a:r>
            <a:r>
              <a:rPr lang="en-US" baseline="0" dirty="0" err="1"/>
              <a:t>Cosan</a:t>
            </a:r>
            <a:r>
              <a:rPr lang="en-US" baseline="0" dirty="0"/>
              <a:t> to go to Client Details window</a:t>
            </a:r>
          </a:p>
          <a:p>
            <a:pPr marL="171450" indent="-171450">
              <a:buFontTx/>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L</a:t>
            </a:r>
            <a:r>
              <a:rPr lang="en-US" baseline="0" dirty="0" err="1"/>
              <a:t>ast</a:t>
            </a:r>
            <a:r>
              <a:rPr lang="en-US" baseline="0" dirty="0"/>
              <a:t> thing: Go to http://link.intuit.com/accountant to access the Link portal from your browser – Page </a:t>
            </a:r>
            <a:r>
              <a:rPr lang="en-US" baseline="0" dirty="0" smtClean="0"/>
              <a:t>27</a:t>
            </a:r>
            <a:endParaRPr lang="fr-CA" baseline="0" dirty="0"/>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22</a:t>
            </a:fld>
            <a:endParaRPr lang="en-US"/>
          </a:p>
        </p:txBody>
      </p:sp>
    </p:spTree>
    <p:extLst>
      <p:ext uri="{BB962C8B-B14F-4D97-AF65-F5344CB8AC3E}">
        <p14:creationId xmlns:p14="http://schemas.microsoft.com/office/powerpoint/2010/main" val="2034246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Refer to Page 25</a:t>
            </a:r>
          </a:p>
          <a:p>
            <a:endParaRPr lang="en-US" baseline="0" dirty="0" smtClean="0"/>
          </a:p>
          <a:p>
            <a:r>
              <a:rPr lang="en-US" baseline="0" dirty="0" smtClean="0"/>
              <a:t>Go </a:t>
            </a:r>
            <a:r>
              <a:rPr lang="en-US" baseline="0" dirty="0"/>
              <a:t>through the features of the Client Details window</a:t>
            </a:r>
          </a:p>
          <a:p>
            <a:endParaRPr lang="en-US" baseline="0" dirty="0"/>
          </a:p>
          <a:p>
            <a:r>
              <a:rPr lang="en-US" baseline="0" dirty="0"/>
              <a:t>Three Tabs (Requests, Documents, Reminders)</a:t>
            </a:r>
          </a:p>
          <a:p>
            <a:endParaRPr lang="en-US" baseline="0" dirty="0"/>
          </a:p>
          <a:p>
            <a:r>
              <a:rPr lang="fr-CA" baseline="0" dirty="0" smtClean="0"/>
              <a:t>D</a:t>
            </a:r>
            <a:r>
              <a:rPr lang="en-US" baseline="0" dirty="0" err="1" smtClean="0"/>
              <a:t>iscuss</a:t>
            </a:r>
            <a:r>
              <a:rPr lang="en-US" baseline="0" dirty="0" smtClean="0"/>
              <a:t> the Documents tab to view both sent and received documents – Page 26</a:t>
            </a:r>
          </a:p>
          <a:p>
            <a:endParaRPr lang="fr-CA" baseline="0"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23</a:t>
            </a:fld>
            <a:endParaRPr lang="en-US"/>
          </a:p>
        </p:txBody>
      </p:sp>
    </p:spTree>
    <p:extLst>
      <p:ext uri="{BB962C8B-B14F-4D97-AF65-F5344CB8AC3E}">
        <p14:creationId xmlns:p14="http://schemas.microsoft.com/office/powerpoint/2010/main" val="40994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Refer to Page 6 and discuss how everything’s going online</a:t>
            </a:r>
          </a:p>
          <a:p>
            <a:endParaRPr lang="en-US" baseline="0" dirty="0" smtClean="0"/>
          </a:p>
          <a:p>
            <a:r>
              <a:rPr lang="en-CA" sz="1200" kern="1200" dirty="0" smtClean="0">
                <a:solidFill>
                  <a:schemeClr val="tx1"/>
                </a:solidFill>
                <a:effectLst/>
                <a:latin typeface="+mn-lt"/>
                <a:ea typeface="+mn-ea"/>
                <a:cs typeface="+mn-cs"/>
              </a:rPr>
              <a:t>Every day, more and more businesses are taking things online. Online stores; online information; online payments; online communication—all are part of our everyday lives. It should come as no surprise, then, that tax preparers too are increasingly using cloud tools. Canada Revenue Agency, for example, demands that tax preparers EFILE tax returns and, at the same time, with a dedicated </a:t>
            </a:r>
            <a:r>
              <a:rPr lang="en-CA" sz="1200" i="1" kern="1200" dirty="0" smtClean="0">
                <a:solidFill>
                  <a:schemeClr val="tx1"/>
                </a:solidFill>
                <a:effectLst/>
                <a:latin typeface="+mn-lt"/>
                <a:ea typeface="+mn-ea"/>
                <a:cs typeface="+mn-cs"/>
              </a:rPr>
              <a:t>Represent a Client</a:t>
            </a:r>
            <a:r>
              <a:rPr lang="en-CA" sz="1200" kern="1200" dirty="0" smtClean="0">
                <a:solidFill>
                  <a:schemeClr val="tx1"/>
                </a:solidFill>
                <a:effectLst/>
                <a:latin typeface="+mn-lt"/>
                <a:ea typeface="+mn-ea"/>
                <a:cs typeface="+mn-cs"/>
              </a:rPr>
              <a:t> account, CRA gives tax preparers online access to an array of client information that was unthinkable just a few short years ago. ProFile is accentuating this cloud trend as well. As a ProFile user, you have access to an increasing number of cloud tools. </a:t>
            </a: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4</a:t>
            </a:fld>
            <a:endParaRPr lang="en-US"/>
          </a:p>
        </p:txBody>
      </p:sp>
    </p:spTree>
    <p:extLst>
      <p:ext uri="{BB962C8B-B14F-4D97-AF65-F5344CB8AC3E}">
        <p14:creationId xmlns:p14="http://schemas.microsoft.com/office/powerpoint/2010/main" val="1365624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Refer to pages 6-10 and describe </a:t>
            </a:r>
            <a:r>
              <a:rPr lang="en-US" baseline="0" dirty="0"/>
              <a:t>the icons on the online </a:t>
            </a:r>
            <a:r>
              <a:rPr lang="en-US" baseline="0" dirty="0" smtClean="0"/>
              <a:t>toolbar</a:t>
            </a:r>
            <a:endParaRPr lang="en-US" baseline="0" dirty="0"/>
          </a:p>
          <a:p>
            <a:endParaRPr lang="en-US" baseline="0" dirty="0"/>
          </a:p>
          <a:p>
            <a:r>
              <a:rPr lang="en-US" baseline="0" dirty="0"/>
              <a:t>Point out how to </a:t>
            </a:r>
            <a:r>
              <a:rPr lang="en-US" b="1" u="sng" baseline="0" dirty="0"/>
              <a:t>create and/or access</a:t>
            </a:r>
            <a:r>
              <a:rPr lang="en-US" baseline="0" dirty="0"/>
              <a:t>  your online account - Pp </a:t>
            </a:r>
            <a:r>
              <a:rPr lang="en-US" baseline="0" dirty="0" smtClean="0"/>
              <a:t>9-10</a:t>
            </a: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5</a:t>
            </a:fld>
            <a:endParaRPr lang="en-US"/>
          </a:p>
        </p:txBody>
      </p:sp>
    </p:spTree>
    <p:extLst>
      <p:ext uri="{BB962C8B-B14F-4D97-AF65-F5344CB8AC3E}">
        <p14:creationId xmlns:p14="http://schemas.microsoft.com/office/powerpoint/2010/main" val="94958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smtClean="0"/>
              <a:t>Refer to page 10 and introduce CRA’s AFR</a:t>
            </a:r>
          </a:p>
          <a:p>
            <a:endParaRPr lang="en-US" baseline="0" dirty="0" smtClean="0"/>
          </a:p>
          <a:p>
            <a:r>
              <a:rPr lang="en-CA" sz="1200" kern="1200" dirty="0" smtClean="0">
                <a:solidFill>
                  <a:schemeClr val="tx1"/>
                </a:solidFill>
                <a:effectLst/>
                <a:latin typeface="+mn-lt"/>
                <a:ea typeface="+mn-ea"/>
                <a:cs typeface="+mn-cs"/>
              </a:rPr>
              <a:t>AutoFill My Return (AFR) is a secure Canada Revenue Agency (CRA) service that allows individuals and authorized representatives to automatically fill-in parts of a T1 return with information that the CRA has available at the time of filing the return. Many authorized representatives are already accessing CRA’s online services to gather client information. AFR is the logical next step. By filling in key tax data, CRA’s AFR simplifies the tax preparation process</a:t>
            </a:r>
            <a:r>
              <a:rPr lang="en-US" dirty="0" smtClean="0">
                <a:effectLst/>
              </a:rPr>
              <a:t> </a:t>
            </a:r>
            <a:endParaRPr lang="en-US" baseline="0" dirty="0"/>
          </a:p>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6</a:t>
            </a:fld>
            <a:endParaRPr lang="en-US"/>
          </a:p>
        </p:txBody>
      </p:sp>
    </p:spTree>
    <p:extLst>
      <p:ext uri="{BB962C8B-B14F-4D97-AF65-F5344CB8AC3E}">
        <p14:creationId xmlns:p14="http://schemas.microsoft.com/office/powerpoint/2010/main" val="1785087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Refer to pages 10-11 and mention what AFR does and how you use it</a:t>
            </a:r>
            <a:endParaRPr lang="en-US" baseline="0" dirty="0"/>
          </a:p>
          <a:p>
            <a:endParaRPr lang="en-US" baseline="0" dirty="0"/>
          </a:p>
          <a:p>
            <a:r>
              <a:rPr lang="en-US" baseline="0" dirty="0"/>
              <a:t>Mention the requirements</a:t>
            </a:r>
          </a:p>
          <a:p>
            <a:pPr marL="171450" indent="-171450">
              <a:buFontTx/>
              <a:buChar char="-"/>
            </a:pPr>
            <a:r>
              <a:rPr lang="en-US" baseline="0" dirty="0"/>
              <a:t>Must be an authorized representative (Represent a Client ID and password)</a:t>
            </a:r>
          </a:p>
          <a:p>
            <a:pPr marL="171450" indent="-171450">
              <a:buFontTx/>
              <a:buChar char="-"/>
            </a:pPr>
            <a:r>
              <a:rPr lang="en-US" baseline="0" dirty="0"/>
              <a:t>T1013</a:t>
            </a:r>
          </a:p>
          <a:p>
            <a:endParaRPr lang="en-US" baseline="0" dirty="0" smtClean="0"/>
          </a:p>
          <a:p>
            <a:r>
              <a:rPr lang="en-US" baseline="0" dirty="0" smtClean="0"/>
              <a:t>Refer to Page 12 that describes how to launch AFR</a:t>
            </a:r>
            <a:endParaRPr lang="en-US" baseline="0" dirty="0"/>
          </a:p>
          <a:p>
            <a:r>
              <a:rPr lang="en-US" baseline="0" dirty="0"/>
              <a:t>Go to File &gt; Import CRA Data</a:t>
            </a:r>
          </a:p>
          <a:p>
            <a:r>
              <a:rPr lang="en-US" baseline="0" dirty="0" smtClean="0"/>
              <a:t>Click &gt; Launch </a:t>
            </a:r>
            <a:r>
              <a:rPr lang="en-US" baseline="0" dirty="0"/>
              <a:t>CRA Website</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7</a:t>
            </a:fld>
            <a:endParaRPr lang="en-US"/>
          </a:p>
        </p:txBody>
      </p:sp>
    </p:spTree>
    <p:extLst>
      <p:ext uri="{BB962C8B-B14F-4D97-AF65-F5344CB8AC3E}">
        <p14:creationId xmlns:p14="http://schemas.microsoft.com/office/powerpoint/2010/main" val="225772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Mention that these images are duplicated at Pages 12-13</a:t>
            </a: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8</a:t>
            </a:fld>
            <a:endParaRPr lang="en-US"/>
          </a:p>
        </p:txBody>
      </p:sp>
    </p:spTree>
    <p:extLst>
      <p:ext uri="{BB962C8B-B14F-4D97-AF65-F5344CB8AC3E}">
        <p14:creationId xmlns:p14="http://schemas.microsoft.com/office/powerpoint/2010/main" val="101993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Mention that these images are duplicated at Pages 12-13</a:t>
            </a: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9</a:t>
            </a:fld>
            <a:endParaRPr lang="en-US"/>
          </a:p>
        </p:txBody>
      </p:sp>
    </p:spTree>
    <p:extLst>
      <p:ext uri="{BB962C8B-B14F-4D97-AF65-F5344CB8AC3E}">
        <p14:creationId xmlns:p14="http://schemas.microsoft.com/office/powerpoint/2010/main" val="1567697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Mention that </a:t>
            </a:r>
            <a:r>
              <a:rPr lang="en-US" baseline="0" dirty="0"/>
              <a:t>these images are duplicated starting on Page </a:t>
            </a:r>
            <a:r>
              <a:rPr lang="en-US" baseline="0" dirty="0" smtClean="0"/>
              <a:t>14</a:t>
            </a: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10</a:t>
            </a:fld>
            <a:endParaRPr lang="en-US"/>
          </a:p>
        </p:txBody>
      </p:sp>
    </p:spTree>
    <p:extLst>
      <p:ext uri="{BB962C8B-B14F-4D97-AF65-F5344CB8AC3E}">
        <p14:creationId xmlns:p14="http://schemas.microsoft.com/office/powerpoint/2010/main" val="1082757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9" name="Picture 8" descr="profile-background.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226" y="609600"/>
            <a:ext cx="5741773" cy="6248400"/>
          </a:xfrm>
          <a:prstGeom prst="rect">
            <a:avLst/>
          </a:prstGeom>
        </p:spPr>
      </p:pic>
      <p:sp>
        <p:nvSpPr>
          <p:cNvPr id="12" name="Text Placeholder 5"/>
          <p:cNvSpPr>
            <a:spLocks noGrp="1"/>
          </p:cNvSpPr>
          <p:nvPr>
            <p:ph type="body" sz="quarter" idx="12" hasCustomPrompt="1"/>
          </p:nvPr>
        </p:nvSpPr>
        <p:spPr>
          <a:xfrm>
            <a:off x="1438550" y="5014013"/>
            <a:ext cx="7083174" cy="1176193"/>
          </a:xfrm>
          <a:prstGeom prst="rect">
            <a:avLst/>
          </a:prstGeom>
        </p:spPr>
        <p:txBody>
          <a:bodyPr anchor="t" anchorCtr="0">
            <a:noAutofit/>
          </a:bodyPr>
          <a:lstStyle>
            <a:lvl1pPr marL="0" indent="0">
              <a:buFontTx/>
              <a:buNone/>
              <a:defRPr sz="2198" b="0" i="0" cap="none" spc="-31">
                <a:solidFill>
                  <a:schemeClr val="tx1"/>
                </a:solidFill>
                <a:latin typeface="+mn-lt"/>
                <a:cs typeface="Avenir Next Demi Bold"/>
              </a:defRPr>
            </a:lvl1pPr>
            <a:lvl2pPr marL="456741" indent="0">
              <a:buFontTx/>
              <a:buNone/>
              <a:defRPr sz="1500">
                <a:solidFill>
                  <a:schemeClr val="bg1"/>
                </a:solidFill>
              </a:defRPr>
            </a:lvl2pPr>
            <a:lvl3pPr marL="913485" indent="0">
              <a:buFontTx/>
              <a:buNone/>
              <a:defRPr sz="1500">
                <a:solidFill>
                  <a:schemeClr val="bg1"/>
                </a:solidFill>
              </a:defRPr>
            </a:lvl3pPr>
            <a:lvl4pPr marL="1370226" indent="0">
              <a:buFontTx/>
              <a:buNone/>
              <a:defRPr sz="1500">
                <a:solidFill>
                  <a:schemeClr val="bg1"/>
                </a:solidFill>
              </a:defRPr>
            </a:lvl4pPr>
            <a:lvl5pPr marL="1826965" indent="0">
              <a:buFontTx/>
              <a:buNone/>
              <a:defRPr sz="1500">
                <a:solidFill>
                  <a:schemeClr val="bg1"/>
                </a:solidFill>
              </a:defRPr>
            </a:lvl5pPr>
          </a:lstStyle>
          <a:p>
            <a:pPr lvl="0"/>
            <a:r>
              <a:rPr lang="en-US" dirty="0"/>
              <a:t>Click to add an author</a:t>
            </a:r>
          </a:p>
        </p:txBody>
      </p:sp>
      <p:sp>
        <p:nvSpPr>
          <p:cNvPr id="8" name="Date Placeholder 7"/>
          <p:cNvSpPr>
            <a:spLocks noGrp="1"/>
          </p:cNvSpPr>
          <p:nvPr>
            <p:ph type="dt" sz="half" idx="19"/>
          </p:nvPr>
        </p:nvSpPr>
        <p:spPr>
          <a:xfrm>
            <a:off x="1438550" y="4430582"/>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4AD69C48-1A55-A744-96DC-6BD26E535E94}" type="datetimeFigureOut">
              <a:rPr lang="en-US" smtClean="0"/>
              <a:t>1/4/2018</a:t>
            </a:fld>
            <a:endParaRPr lang="en-US"/>
          </a:p>
        </p:txBody>
      </p:sp>
      <p:sp>
        <p:nvSpPr>
          <p:cNvPr id="19" name="Title 18"/>
          <p:cNvSpPr>
            <a:spLocks noGrp="1"/>
          </p:cNvSpPr>
          <p:nvPr>
            <p:ph type="title" hasCustomPrompt="1"/>
          </p:nvPr>
        </p:nvSpPr>
        <p:spPr>
          <a:xfrm>
            <a:off x="1436972" y="1979097"/>
            <a:ext cx="7084753" cy="2437245"/>
          </a:xfrm>
          <a:prstGeom prst="rect">
            <a:avLst/>
          </a:prstGeom>
        </p:spPr>
        <p:txBody>
          <a:bodyPr wrap="square" anchor="b" anchorCtr="0">
            <a:noAutofit/>
          </a:bodyPr>
          <a:lstStyle>
            <a:lvl1pPr algn="l">
              <a:lnSpc>
                <a:spcPct val="95000"/>
              </a:lnSpc>
              <a:defRPr sz="6996" b="1" i="0" cap="none" spc="-31" baseline="0">
                <a:solidFill>
                  <a:schemeClr val="tx1"/>
                </a:solidFill>
                <a:latin typeface="+mj-lt"/>
              </a:defRPr>
            </a:lvl1pPr>
          </a:lstStyle>
          <a:p>
            <a:r>
              <a:rPr lang="en-US" dirty="0"/>
              <a:t>Click to add a title</a:t>
            </a:r>
          </a:p>
        </p:txBody>
      </p:sp>
      <p:pic>
        <p:nvPicPr>
          <p:cNvPr id="10" name="Picture 9" descr="profile logo cop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3211" y="527468"/>
            <a:ext cx="1812367" cy="519545"/>
          </a:xfrm>
          <a:prstGeom prst="rect">
            <a:avLst/>
          </a:prstGeom>
        </p:spPr>
      </p:pic>
    </p:spTree>
    <p:extLst>
      <p:ext uri="{BB962C8B-B14F-4D97-AF65-F5344CB8AC3E}">
        <p14:creationId xmlns:p14="http://schemas.microsoft.com/office/powerpoint/2010/main" val="138067543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in Big Title">
    <p:spTree>
      <p:nvGrpSpPr>
        <p:cNvPr id="1" name=""/>
        <p:cNvGrpSpPr/>
        <p:nvPr/>
      </p:nvGrpSpPr>
      <p:grpSpPr>
        <a:xfrm>
          <a:off x="0" y="0"/>
          <a:ext cx="0" cy="0"/>
          <a:chOff x="0" y="0"/>
          <a:chExt cx="0" cy="0"/>
        </a:xfrm>
      </p:grpSpPr>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4626"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708170" y="2974957"/>
            <a:ext cx="10750260" cy="681038"/>
          </a:xfrm>
          <a:prstGeom prst="rect">
            <a:avLst/>
          </a:prstGeom>
        </p:spPr>
        <p:txBody>
          <a:bodyPr anchor="ctr"/>
          <a:lstStyle>
            <a:lvl1pPr algn="ctr" rtl="0" eaLnBrk="0" fontAlgn="base" hangingPunct="0">
              <a:spcBef>
                <a:spcPct val="0"/>
              </a:spcBef>
              <a:spcAft>
                <a:spcPct val="0"/>
              </a:spcAft>
              <a:defRPr lang="en-US" sz="6000" b="0" dirty="0">
                <a:solidFill>
                  <a:schemeClr val="accent1"/>
                </a:solidFill>
                <a:latin typeface="+mj-lt"/>
                <a:ea typeface="+mj-ea"/>
                <a:cs typeface="+mj-cs"/>
              </a:defRPr>
            </a:lvl1pPr>
          </a:lstStyle>
          <a:p>
            <a:r>
              <a:rPr lang="en-US"/>
              <a:t>Click to edit Master title style</a:t>
            </a:r>
            <a:endParaRPr lang="en-US" dirty="0"/>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1"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5"/>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864262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 Thri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88821" cy="6857998"/>
          </a:xfrm>
          <a:prstGeom prst="rect">
            <a:avLst/>
          </a:prstGeom>
        </p:spPr>
      </p:pic>
      <p:sp>
        <p:nvSpPr>
          <p:cNvPr id="5" name="TextBox 4"/>
          <p:cNvSpPr txBox="1"/>
          <p:nvPr userDrawn="1"/>
        </p:nvSpPr>
        <p:spPr>
          <a:xfrm>
            <a:off x="7824141" y="331846"/>
            <a:ext cx="3909530" cy="400110"/>
          </a:xfrm>
          <a:prstGeom prst="rect">
            <a:avLst/>
          </a:prstGeom>
          <a:noFill/>
        </p:spPr>
        <p:txBody>
          <a:bodyPr wrap="square" rtlCol="0">
            <a:spAutoFit/>
          </a:bodyPr>
          <a:lstStyle/>
          <a:p>
            <a:pPr algn="r"/>
            <a:r>
              <a:rPr lang="en-CA" sz="1999" dirty="0">
                <a:solidFill>
                  <a:schemeClr val="bg1"/>
                </a:solidFill>
                <a:latin typeface="Avenir Next Medium"/>
              </a:rPr>
              <a:t>#</a:t>
            </a:r>
            <a:r>
              <a:rPr lang="en-CA" sz="1999" dirty="0">
                <a:solidFill>
                  <a:schemeClr val="bg1"/>
                </a:solidFill>
                <a:latin typeface="Avenir Next Regular"/>
              </a:rPr>
              <a:t>Intuit</a:t>
            </a:r>
            <a:r>
              <a:rPr lang="en-CA" sz="1999" dirty="0">
                <a:solidFill>
                  <a:schemeClr val="bg1"/>
                </a:solidFill>
                <a:latin typeface="Avenir Next Medium"/>
              </a:rPr>
              <a:t>THRIVE</a:t>
            </a:r>
          </a:p>
        </p:txBody>
      </p:sp>
      <p:sp>
        <p:nvSpPr>
          <p:cNvPr id="6" name="Title 1"/>
          <p:cNvSpPr>
            <a:spLocks noGrp="1"/>
          </p:cNvSpPr>
          <p:nvPr>
            <p:ph type="ctrTitle"/>
          </p:nvPr>
        </p:nvSpPr>
        <p:spPr>
          <a:xfrm>
            <a:off x="804691" y="1087338"/>
            <a:ext cx="9835853" cy="2387600"/>
          </a:xfrm>
        </p:spPr>
        <p:txBody>
          <a:bodyPr anchor="b"/>
          <a:lstStyle>
            <a:lvl1pPr algn="l">
              <a:defRPr sz="4799">
                <a:solidFill>
                  <a:schemeClr val="bg1"/>
                </a:solidFill>
              </a:defRPr>
            </a:lvl1pPr>
          </a:lstStyle>
          <a:p>
            <a:r>
              <a:rPr lang="en-US"/>
              <a:t>Click to edit Master title style</a:t>
            </a:r>
            <a:endParaRPr lang="en-CA" dirty="0"/>
          </a:p>
        </p:txBody>
      </p:sp>
      <p:sp>
        <p:nvSpPr>
          <p:cNvPr id="8" name="Subtitle 2"/>
          <p:cNvSpPr>
            <a:spLocks noGrp="1"/>
          </p:cNvSpPr>
          <p:nvPr>
            <p:ph type="subTitle" idx="1"/>
          </p:nvPr>
        </p:nvSpPr>
        <p:spPr>
          <a:xfrm>
            <a:off x="804691" y="3567014"/>
            <a:ext cx="9835853" cy="1655763"/>
          </a:xfrm>
        </p:spPr>
        <p:txBody>
          <a:bodyPr/>
          <a:lstStyle>
            <a:lvl1pPr marL="0" indent="0" algn="l">
              <a:buNone/>
              <a:defRPr sz="2399">
                <a:solidFill>
                  <a:schemeClr val="bg1"/>
                </a:solidFill>
              </a:defRPr>
            </a:lvl1pPr>
            <a:lvl2pPr marL="457064" indent="0" algn="ctr">
              <a:buNone/>
              <a:defRPr sz="1999"/>
            </a:lvl2pPr>
            <a:lvl3pPr marL="914126" indent="0" algn="ctr">
              <a:buNone/>
              <a:defRPr sz="1799"/>
            </a:lvl3pPr>
            <a:lvl4pPr marL="1371190" indent="0" algn="ctr">
              <a:buNone/>
              <a:defRPr sz="1600"/>
            </a:lvl4pPr>
            <a:lvl5pPr marL="1828252" indent="0" algn="ctr">
              <a:buNone/>
              <a:defRPr sz="1600"/>
            </a:lvl5pPr>
            <a:lvl6pPr marL="2285314" indent="0" algn="ctr">
              <a:buNone/>
              <a:defRPr sz="1600"/>
            </a:lvl6pPr>
            <a:lvl7pPr marL="2742376" indent="0" algn="ctr">
              <a:buNone/>
              <a:defRPr sz="1600"/>
            </a:lvl7pPr>
            <a:lvl8pPr marL="3199440" indent="0" algn="ctr">
              <a:buNone/>
              <a:defRPr sz="1600"/>
            </a:lvl8pPr>
            <a:lvl9pPr marL="3656504" indent="0" algn="ctr">
              <a:buNone/>
              <a:defRPr sz="1600"/>
            </a:lvl9pPr>
          </a:lstStyle>
          <a:p>
            <a:r>
              <a:rPr lang="en-US"/>
              <a:t>Click to edit Master subtitle style</a:t>
            </a:r>
            <a:endParaRPr lang="en-CA" dirty="0"/>
          </a:p>
        </p:txBody>
      </p:sp>
    </p:spTree>
    <p:extLst>
      <p:ext uri="{BB962C8B-B14F-4D97-AF65-F5344CB8AC3E}">
        <p14:creationId xmlns:p14="http://schemas.microsoft.com/office/powerpoint/2010/main" val="162377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Title Slide">
    <p:spTree>
      <p:nvGrpSpPr>
        <p:cNvPr id="1" name=""/>
        <p:cNvGrpSpPr/>
        <p:nvPr/>
      </p:nvGrpSpPr>
      <p:grpSpPr>
        <a:xfrm>
          <a:off x="0" y="0"/>
          <a:ext cx="0" cy="0"/>
          <a:chOff x="0" y="0"/>
          <a:chExt cx="0" cy="0"/>
        </a:xfrm>
      </p:grpSpPr>
      <p:sp>
        <p:nvSpPr>
          <p:cNvPr id="8" name="Rectangle 7"/>
          <p:cNvSpPr/>
          <p:nvPr userDrawn="1"/>
        </p:nvSpPr>
        <p:spPr>
          <a:xfrm>
            <a:off x="0" y="2529584"/>
            <a:ext cx="12188824" cy="2587831"/>
          </a:xfrm>
          <a:prstGeom prst="rect">
            <a:avLst/>
          </a:prstGeom>
          <a:gradFill>
            <a:gsLst>
              <a:gs pos="0">
                <a:srgbClr val="FFFFFF">
                  <a:alpha val="10000"/>
                </a:srgbClr>
              </a:gs>
              <a:gs pos="100000">
                <a:srgbClr val="FFFFF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3603"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647593" y="3226896"/>
            <a:ext cx="10742720" cy="681038"/>
          </a:xfrm>
          <a:prstGeom prst="rect">
            <a:avLst/>
          </a:prstGeom>
        </p:spPr>
        <p:txBody>
          <a:bodyPr anchor="b"/>
          <a:lstStyle>
            <a:lvl1pPr algn="l">
              <a:defRPr sz="4200" b="0">
                <a:solidFill>
                  <a:schemeClr val="accent1"/>
                </a:solidFill>
                <a:latin typeface="+mj-lt"/>
              </a:defRPr>
            </a:lvl1pPr>
          </a:lstStyle>
          <a:p>
            <a:r>
              <a:rPr lang="en-US"/>
              <a:t>Click to edit Master title style</a:t>
            </a:r>
            <a:endParaRPr lang="en-US" dirty="0"/>
          </a:p>
        </p:txBody>
      </p:sp>
      <p:sp>
        <p:nvSpPr>
          <p:cNvPr id="2857" name="Rectangle 809"/>
          <p:cNvSpPr>
            <a:spLocks noGrp="1" noChangeArrowheads="1"/>
          </p:cNvSpPr>
          <p:nvPr>
            <p:ph type="subTitle" sz="quarter" idx="1"/>
          </p:nvPr>
        </p:nvSpPr>
        <p:spPr>
          <a:xfrm>
            <a:off x="646849" y="4086856"/>
            <a:ext cx="10743463" cy="388937"/>
          </a:xfrm>
          <a:prstGeom prst="rect">
            <a:avLst/>
          </a:prstGeom>
        </p:spPr>
        <p:txBody>
          <a:bodyPr tIns="0" bIns="0"/>
          <a:lstStyle>
            <a:lvl1pPr marL="0" indent="0">
              <a:buFont typeface="Times" pitchFamily="18" charset="0"/>
              <a:buNone/>
              <a:defRPr sz="2800">
                <a:solidFill>
                  <a:schemeClr val="accent1"/>
                </a:solidFill>
                <a:latin typeface="+mj-lt"/>
              </a:defRPr>
            </a:lvl1pPr>
          </a:lstStyle>
          <a:p>
            <a:r>
              <a:rPr lang="en-US" dirty="0"/>
              <a:t>Click to edit Master subtitle style</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sp>
        <p:nvSpPr>
          <p:cNvPr id="3" name="Text Placeholder 2"/>
          <p:cNvSpPr>
            <a:spLocks noGrp="1"/>
          </p:cNvSpPr>
          <p:nvPr>
            <p:ph type="body" sz="quarter" idx="10"/>
          </p:nvPr>
        </p:nvSpPr>
        <p:spPr>
          <a:xfrm>
            <a:off x="661896" y="5134067"/>
            <a:ext cx="4365716" cy="547688"/>
          </a:xfrm>
          <a:prstGeom prst="rect">
            <a:avLst/>
          </a:prstGeom>
        </p:spPr>
        <p:txBody>
          <a:bodyPr/>
          <a:lstStyle>
            <a:lvl1pPr marL="0" indent="0">
              <a:buNone/>
              <a:defRPr sz="2000">
                <a:solidFill>
                  <a:schemeClr val="tx2"/>
                </a:solidFill>
                <a:latin typeface="+mj-lt"/>
              </a:defRPr>
            </a:lvl1pPr>
          </a:lstStyle>
          <a:p>
            <a:pPr lvl="0"/>
            <a:r>
              <a:rPr lang="en-US"/>
              <a:t>Click to edit Master text styles</a:t>
            </a:r>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2"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4" name="Picture 13"/>
          <p:cNvPicPr>
            <a:picLocks noChangeAspect="1"/>
          </p:cNvPicPr>
          <p:nvPr userDrawn="1"/>
        </p:nvPicPr>
        <p:blipFill>
          <a:blip r:embed="rId6"/>
          <a:stretch>
            <a:fillRect/>
          </a:stretch>
        </p:blipFill>
        <p:spPr>
          <a:xfrm>
            <a:off x="9523412" y="702469"/>
            <a:ext cx="2802894" cy="1235267"/>
          </a:xfrm>
          <a:prstGeom prst="rect">
            <a:avLst/>
          </a:prstGeom>
        </p:spPr>
      </p:pic>
    </p:spTree>
    <p:extLst>
      <p:ext uri="{BB962C8B-B14F-4D97-AF65-F5344CB8AC3E}">
        <p14:creationId xmlns:p14="http://schemas.microsoft.com/office/powerpoint/2010/main" val="1662266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ig Idea - Stylized">
    <p:spTree>
      <p:nvGrpSpPr>
        <p:cNvPr id="1" name=""/>
        <p:cNvGrpSpPr/>
        <p:nvPr/>
      </p:nvGrpSpPr>
      <p:grpSpPr>
        <a:xfrm>
          <a:off x="0" y="0"/>
          <a:ext cx="0" cy="0"/>
          <a:chOff x="0" y="0"/>
          <a:chExt cx="0" cy="0"/>
        </a:xfrm>
      </p:grpSpPr>
      <p:sp>
        <p:nvSpPr>
          <p:cNvPr id="3" name="Rectangle 2"/>
          <p:cNvSpPr/>
          <p:nvPr/>
        </p:nvSpPr>
        <p:spPr>
          <a:xfrm>
            <a:off x="0" y="1877291"/>
            <a:ext cx="12188825" cy="2587831"/>
          </a:xfrm>
          <a:prstGeom prst="rect">
            <a:avLst/>
          </a:prstGeom>
          <a:solidFill>
            <a:srgbClr val="FFFFFF">
              <a:alpha val="66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Rectangle 808"/>
          <p:cNvSpPr>
            <a:spLocks noGrp="1" noChangeArrowheads="1"/>
          </p:cNvSpPr>
          <p:nvPr>
            <p:ph type="ctrTitle" sz="quarter"/>
          </p:nvPr>
        </p:nvSpPr>
        <p:spPr>
          <a:xfrm>
            <a:off x="279773" y="2855650"/>
            <a:ext cx="11589728" cy="681038"/>
          </a:xfrm>
          <a:prstGeom prst="rect">
            <a:avLst/>
          </a:prstGeom>
        </p:spPr>
        <p:txBody>
          <a:bodyPr anchor="ctr"/>
          <a:lstStyle>
            <a:lvl1pPr algn="ctr" rtl="0" eaLnBrk="0" fontAlgn="base" hangingPunct="0">
              <a:spcBef>
                <a:spcPct val="0"/>
              </a:spcBef>
              <a:spcAft>
                <a:spcPct val="0"/>
              </a:spcAft>
              <a:defRPr lang="en-US" sz="48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cxnSp>
        <p:nvCxnSpPr>
          <p:cNvPr id="6" name="Straight Connector 5"/>
          <p:cNvCxnSpPr/>
          <p:nvPr userDrawn="1"/>
        </p:nvCxnSpPr>
        <p:spPr bwMode="auto">
          <a:xfrm>
            <a:off x="0" y="1877290"/>
            <a:ext cx="12188825" cy="0"/>
          </a:xfrm>
          <a:prstGeom prst="line">
            <a:avLst/>
          </a:prstGeom>
          <a:solidFill>
            <a:schemeClr val="accent1"/>
          </a:solidFill>
          <a:ln w="9525" cap="flat" cmpd="sng" algn="ctr">
            <a:gradFill>
              <a:gsLst>
                <a:gs pos="31000">
                  <a:srgbClr val="7F92C1"/>
                </a:gs>
                <a:gs pos="0">
                  <a:schemeClr val="accent1"/>
                </a:gs>
                <a:gs pos="100000">
                  <a:schemeClr val="accent1">
                    <a:lumMod val="20000"/>
                    <a:lumOff val="80000"/>
                  </a:schemeClr>
                </a:gs>
              </a:gsLst>
              <a:lin ang="2700000" scaled="0"/>
            </a:gradFill>
            <a:prstDash val="solid"/>
            <a:round/>
            <a:headEnd type="none" w="sm" len="sm"/>
            <a:tailEnd type="none" w="sm" len="sm"/>
          </a:ln>
          <a:effectLst/>
        </p:spPr>
      </p:cxnSp>
      <p:cxnSp>
        <p:nvCxnSpPr>
          <p:cNvPr id="8" name="Straight Connector 7"/>
          <p:cNvCxnSpPr/>
          <p:nvPr/>
        </p:nvCxnSpPr>
        <p:spPr bwMode="auto">
          <a:xfrm>
            <a:off x="0" y="4465121"/>
            <a:ext cx="12188825" cy="0"/>
          </a:xfrm>
          <a:prstGeom prst="line">
            <a:avLst/>
          </a:prstGeom>
          <a:solidFill>
            <a:schemeClr val="accent1"/>
          </a:solidFill>
          <a:ln w="9525" cap="flat" cmpd="sng" algn="ctr">
            <a:gradFill>
              <a:gsLst>
                <a:gs pos="72000">
                  <a:srgbClr val="7F92C1"/>
                </a:gs>
                <a:gs pos="100000">
                  <a:schemeClr val="accent1"/>
                </a:gs>
                <a:gs pos="0">
                  <a:schemeClr val="accent1">
                    <a:lumMod val="20000"/>
                    <a:lumOff val="80000"/>
                  </a:schemeClr>
                </a:gs>
              </a:gsLst>
              <a:lin ang="2700000" scaled="0"/>
            </a:gradFill>
            <a:prstDash val="solid"/>
            <a:round/>
            <a:headEnd type="none" w="sm" len="sm"/>
            <a:tailEnd type="none" w="sm" len="sm"/>
          </a:ln>
          <a:effectLst/>
        </p:spPr>
      </p:cxnSp>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1" name="Picture 10"/>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387514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2"/>
          <p:cNvSpPr>
            <a:spLocks noGrp="1"/>
          </p:cNvSpPr>
          <p:nvPr>
            <p:ph idx="1"/>
          </p:nvPr>
        </p:nvSpPr>
        <p:spPr>
          <a:xfrm>
            <a:off x="303213" y="990600"/>
            <a:ext cx="11582400" cy="5410200"/>
          </a:xfrm>
          <a:prstGeom prst="rect">
            <a:avLst/>
          </a:prstGeom>
        </p:spPr>
        <p:txBody>
          <a:bodyPr/>
          <a:lstStyle>
            <a:lvl1pPr marL="233363" indent="-233363">
              <a:spcBef>
                <a:spcPts val="600"/>
              </a:spcBef>
              <a:spcAft>
                <a:spcPts val="600"/>
              </a:spcAft>
              <a:buClr>
                <a:schemeClr val="accent1"/>
              </a:buClr>
              <a:buFont typeface="Wingdings" panose="05000000000000000000" pitchFamily="2" charset="2"/>
              <a:buChar char="v"/>
              <a:defRPr sz="2600">
                <a:solidFill>
                  <a:schemeClr val="tx2"/>
                </a:solidFill>
              </a:defRPr>
            </a:lvl1pPr>
            <a:lvl2pPr marL="742950" indent="-285750">
              <a:spcBef>
                <a:spcPts val="600"/>
              </a:spcBef>
              <a:spcAft>
                <a:spcPts val="600"/>
              </a:spcAft>
              <a:buClr>
                <a:schemeClr val="accent1"/>
              </a:buClr>
              <a:buFont typeface="Wingdings" panose="05000000000000000000" pitchFamily="2" charset="2"/>
              <a:buChar char="Ø"/>
              <a:defRPr sz="2400">
                <a:solidFill>
                  <a:schemeClr val="tx2"/>
                </a:solidFill>
              </a:defRPr>
            </a:lvl2pPr>
            <a:lvl3pPr marL="1143000" indent="-228600">
              <a:spcBef>
                <a:spcPts val="600"/>
              </a:spcBef>
              <a:spcAft>
                <a:spcPts val="600"/>
              </a:spcAft>
              <a:buClr>
                <a:schemeClr val="accent1"/>
              </a:buClr>
              <a:buFont typeface="Wingdings" panose="05000000000000000000" pitchFamily="2" charset="2"/>
              <a:buChar char="Ø"/>
              <a:defRPr sz="2200">
                <a:solidFill>
                  <a:schemeClr val="tx2"/>
                </a:solidFill>
              </a:defRPr>
            </a:lvl3pPr>
            <a:lvl4pPr marL="1600200" indent="-228600">
              <a:spcBef>
                <a:spcPts val="600"/>
              </a:spcBef>
              <a:spcAft>
                <a:spcPts val="600"/>
              </a:spcAft>
              <a:buClr>
                <a:schemeClr val="accent1"/>
              </a:buClr>
              <a:buFont typeface="Wingdings" panose="05000000000000000000" pitchFamily="2" charset="2"/>
              <a:buChar char="Ø"/>
              <a:defRPr sz="2000">
                <a:solidFill>
                  <a:schemeClr val="tx2"/>
                </a:solidFill>
              </a:defRPr>
            </a:lvl4pPr>
            <a:lvl5pPr marL="2057400" indent="-228600">
              <a:spcBef>
                <a:spcPts val="600"/>
              </a:spcBef>
              <a:spcAft>
                <a:spcPts val="600"/>
              </a:spcAft>
              <a:buClr>
                <a:schemeClr val="accent1"/>
              </a:buClr>
              <a:buFont typeface="Wingdings" panose="05000000000000000000" pitchFamily="2" charset="2"/>
              <a:buChar char="Ø"/>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0" name="Picture 9"/>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8368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5"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6"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002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116173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no logo - w/pg# &amp; confidential tag">
    <p:spTree>
      <p:nvGrpSpPr>
        <p:cNvPr id="1" name=""/>
        <p:cNvGrpSpPr/>
        <p:nvPr/>
      </p:nvGrpSpPr>
      <p:grpSpPr>
        <a:xfrm>
          <a:off x="0" y="0"/>
          <a:ext cx="0" cy="0"/>
          <a:chOff x="0" y="0"/>
          <a:chExt cx="0" cy="0"/>
        </a:xfrm>
      </p:grpSpPr>
      <p:sp>
        <p:nvSpPr>
          <p:cNvPr id="5"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E37FC1EB-0E93-49BC-A789-875D1A7F4D79}"/>
              </a:ext>
            </a:extLst>
          </p:cNvPr>
          <p:cNvPicPr>
            <a:picLocks noChangeAspect="1"/>
          </p:cNvPicPr>
          <p:nvPr userDrawn="1"/>
        </p:nvPicPr>
        <p:blipFill>
          <a:blip r:embed="rId2"/>
          <a:stretch>
            <a:fillRect/>
          </a:stretch>
        </p:blipFill>
        <p:spPr>
          <a:xfrm>
            <a:off x="10437812" y="6171784"/>
            <a:ext cx="1548420" cy="682406"/>
          </a:xfrm>
          <a:prstGeom prst="rect">
            <a:avLst/>
          </a:prstGeom>
        </p:spPr>
      </p:pic>
    </p:spTree>
    <p:extLst>
      <p:ext uri="{BB962C8B-B14F-4D97-AF65-F5344CB8AC3E}">
        <p14:creationId xmlns:p14="http://schemas.microsoft.com/office/powerpoint/2010/main" val="384887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TL with lt gray box">
    <p:spTree>
      <p:nvGrpSpPr>
        <p:cNvPr id="1" name=""/>
        <p:cNvGrpSpPr/>
        <p:nvPr/>
      </p:nvGrpSpPr>
      <p:grpSpPr>
        <a:xfrm>
          <a:off x="0" y="0"/>
          <a:ext cx="0" cy="0"/>
          <a:chOff x="0" y="0"/>
          <a:chExt cx="0" cy="0"/>
        </a:xfrm>
      </p:grpSpPr>
      <p:sp>
        <p:nvSpPr>
          <p:cNvPr id="3" name="Rectangle 2"/>
          <p:cNvSpPr/>
          <p:nvPr/>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0" name="Rectangle 9"/>
          <p:cNvSpPr/>
          <p:nvPr userDrawn="1"/>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14219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and Tex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5029200" cy="6382693"/>
          </a:xfrm>
          <a:prstGeom prst="rect">
            <a:avLst/>
          </a:prstGeom>
        </p:spPr>
        <p:txBody>
          <a:bodyPr anchor="ctr"/>
          <a:lstStyle>
            <a:lvl1pPr marL="0" indent="0" algn="ctr">
              <a:buNone/>
              <a:defRPr/>
            </a:lvl1pPr>
          </a:lstStyle>
          <a:p>
            <a:r>
              <a:rPr lang="en-US" dirty="0"/>
              <a:t>This is a picture placeholder</a:t>
            </a:r>
          </a:p>
        </p:txBody>
      </p:sp>
      <p:sp>
        <p:nvSpPr>
          <p:cNvPr id="10" name="Text Placeholder 9"/>
          <p:cNvSpPr>
            <a:spLocks noGrp="1"/>
          </p:cNvSpPr>
          <p:nvPr>
            <p:ph type="body" sz="quarter" idx="12"/>
          </p:nvPr>
        </p:nvSpPr>
        <p:spPr>
          <a:xfrm>
            <a:off x="5775325" y="304800"/>
            <a:ext cx="6111875" cy="724277"/>
          </a:xfrm>
          <a:prstGeom prst="rect">
            <a:avLst/>
          </a:prstGeom>
        </p:spPr>
        <p:txBody>
          <a:bodyPr anchor="t"/>
          <a:lstStyle>
            <a:lvl1pPr marL="0" indent="0" algn="ctr">
              <a:buNone/>
              <a:defRPr sz="3200">
                <a:solidFill>
                  <a:schemeClr val="accent1"/>
                </a:solidFill>
                <a:latin typeface="+mj-lt"/>
              </a:defRPr>
            </a:lvl1pPr>
          </a:lstStyle>
          <a:p>
            <a:pPr lvl="0"/>
            <a:r>
              <a:rPr lang="en-US"/>
              <a:t>Click to edit Master text styles</a:t>
            </a:r>
          </a:p>
        </p:txBody>
      </p:sp>
      <p:sp>
        <p:nvSpPr>
          <p:cNvPr id="12" name="Text Placeholder 11"/>
          <p:cNvSpPr>
            <a:spLocks noGrp="1"/>
          </p:cNvSpPr>
          <p:nvPr>
            <p:ph type="body" sz="quarter" idx="13"/>
          </p:nvPr>
        </p:nvSpPr>
        <p:spPr>
          <a:xfrm>
            <a:off x="5775325" y="1279437"/>
            <a:ext cx="6111874" cy="5103256"/>
          </a:xfrm>
          <a:prstGeom prst="rect">
            <a:avLst/>
          </a:prstGeom>
        </p:spPr>
        <p:txBody>
          <a:bodyPr/>
          <a:lstStyle>
            <a:lvl1pPr marL="233363" indent="-233363">
              <a:spcAft>
                <a:spcPts val="1200"/>
              </a:spcAft>
              <a:buClr>
                <a:srgbClr val="365EBF"/>
              </a:buClr>
              <a:buFont typeface="Wingdings" panose="05000000000000000000" pitchFamily="2" charset="2"/>
              <a:buChar char="v"/>
              <a:defRPr sz="2400">
                <a:solidFill>
                  <a:schemeClr val="tx2"/>
                </a:solidFill>
              </a:defRPr>
            </a:lvl1pPr>
            <a:lvl2pPr marL="742950" indent="-285750">
              <a:spcAft>
                <a:spcPts val="1200"/>
              </a:spcAft>
              <a:buClr>
                <a:schemeClr val="accent1"/>
              </a:buClr>
              <a:buFont typeface="Wingdings" panose="05000000000000000000" pitchFamily="2" charset="2"/>
              <a:buChar char="Ø"/>
              <a:defRPr sz="2000">
                <a:solidFill>
                  <a:schemeClr val="tx2"/>
                </a:solidFill>
              </a:defRPr>
            </a:lvl2pPr>
            <a:lvl3pPr marL="1143000" indent="-228600">
              <a:spcAft>
                <a:spcPts val="1200"/>
              </a:spcAft>
              <a:buClr>
                <a:schemeClr val="accent1"/>
              </a:buClr>
              <a:buFont typeface="Wingdings" panose="05000000000000000000" pitchFamily="2" charset="2"/>
              <a:buChar char="Ø"/>
              <a:defRPr sz="1800">
                <a:solidFill>
                  <a:schemeClr val="tx2"/>
                </a:solidFill>
              </a:defRPr>
            </a:lvl3pPr>
            <a:lvl4pPr marL="1600200" indent="-228600">
              <a:spcAft>
                <a:spcPts val="1200"/>
              </a:spcAft>
              <a:buClr>
                <a:schemeClr val="accent1"/>
              </a:buClr>
              <a:buFont typeface="Wingdings" panose="05000000000000000000" pitchFamily="2" charset="2"/>
              <a:buChar char="Ø"/>
              <a:defRPr sz="1600">
                <a:solidFill>
                  <a:schemeClr val="tx2"/>
                </a:solidFill>
              </a:defRPr>
            </a:lvl4pPr>
            <a:lvl5pPr marL="2057400" indent="-228600">
              <a:spcAft>
                <a:spcPts val="1200"/>
              </a:spcAft>
              <a:buClr>
                <a:schemeClr val="accent1"/>
              </a:buClr>
              <a:buFont typeface="Wingdings" panose="05000000000000000000" pitchFamily="2" charset="2"/>
              <a:buChar char="Ø"/>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9"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77803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869200"/>
      </p:ext>
    </p:extLst>
  </p:cSld>
  <p:clrMap bg1="lt1" tx1="dk1" bg2="lt2" tx2="dk2" accent1="accent1" accent2="accent2" accent3="accent3" accent4="accent4" accent5="accent5" accent6="accent6" hlink="hlink" folHlink="folHlink"/>
  <p:sldLayoutIdLst>
    <p:sldLayoutId id="2147483811" r:id="rId1"/>
    <p:sldLayoutId id="2147483802" r:id="rId2"/>
    <p:sldLayoutId id="2147483797" r:id="rId3"/>
    <p:sldLayoutId id="2147483795" r:id="rId4"/>
    <p:sldLayoutId id="2147483796" r:id="rId5"/>
    <p:sldLayoutId id="2147483798" r:id="rId6"/>
    <p:sldLayoutId id="2147483799" r:id="rId7"/>
    <p:sldLayoutId id="2147483800" r:id="rId8"/>
    <p:sldLayoutId id="2147483801" r:id="rId9"/>
    <p:sldLayoutId id="2147483803" r:id="rId10"/>
    <p:sldLayoutId id="21474838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diagramLayout" Target="../diagrams/layout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Data" Target="../diagrams/data9.xml"/><Relationship Id="rId2" Type="http://schemas.openxmlformats.org/officeDocument/2006/relationships/notesSlide" Target="../notesSlides/notesSlide11.xml"/><Relationship Id="rId16" Type="http://schemas.microsoft.com/office/2007/relationships/diagramDrawing" Target="../diagrams/drawing9.xml"/><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image" Target="../media/image18.png"/><Relationship Id="rId5" Type="http://schemas.openxmlformats.org/officeDocument/2006/relationships/diagramQuickStyle" Target="../diagrams/quickStyle8.xml"/><Relationship Id="rId15" Type="http://schemas.openxmlformats.org/officeDocument/2006/relationships/diagramColors" Target="../diagrams/colors9.xml"/><Relationship Id="rId10" Type="http://schemas.openxmlformats.org/officeDocument/2006/relationships/image" Target="../media/image17.png"/><Relationship Id="rId4" Type="http://schemas.openxmlformats.org/officeDocument/2006/relationships/diagramLayout" Target="../diagrams/layout8.xml"/><Relationship Id="rId9" Type="http://schemas.openxmlformats.org/officeDocument/2006/relationships/image" Target="../media/image16.png"/><Relationship Id="rId1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19.pn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2.xml"/><Relationship Id="rId13" Type="http://schemas.openxmlformats.org/officeDocument/2006/relationships/diagramColors" Target="../diagrams/colors13.xml"/><Relationship Id="rId3" Type="http://schemas.openxmlformats.org/officeDocument/2006/relationships/image" Target="../media/image11.emf"/><Relationship Id="rId7" Type="http://schemas.openxmlformats.org/officeDocument/2006/relationships/diagramQuickStyle" Target="../diagrams/quickStyle12.xml"/><Relationship Id="rId12" Type="http://schemas.openxmlformats.org/officeDocument/2006/relationships/diagramQuickStyle" Target="../diagrams/quickStyle1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Layout" Target="../diagrams/layout12.xml"/><Relationship Id="rId11" Type="http://schemas.openxmlformats.org/officeDocument/2006/relationships/diagramLayout" Target="../diagrams/layout13.xml"/><Relationship Id="rId5" Type="http://schemas.openxmlformats.org/officeDocument/2006/relationships/diagramData" Target="../diagrams/data12.xml"/><Relationship Id="rId10" Type="http://schemas.openxmlformats.org/officeDocument/2006/relationships/diagramData" Target="../diagrams/data13.xml"/><Relationship Id="rId4" Type="http://schemas.openxmlformats.org/officeDocument/2006/relationships/image" Target="../media/image20.png"/><Relationship Id="rId9" Type="http://schemas.microsoft.com/office/2007/relationships/diagramDrawing" Target="../diagrams/drawing12.xml"/><Relationship Id="rId14" Type="http://schemas.microsoft.com/office/2007/relationships/diagramDrawing" Target="../diagrams/drawing13.xml"/></Relationships>
</file>

<file path=ppt/slides/_rels/slide1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1.png"/><Relationship Id="rId7" Type="http://schemas.openxmlformats.org/officeDocument/2006/relationships/diagramColors" Target="../diagrams/colors14.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2.png"/><Relationship Id="rId7" Type="http://schemas.openxmlformats.org/officeDocument/2006/relationships/diagramColors" Target="../diagrams/colors15.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3.png"/><Relationship Id="rId7" Type="http://schemas.openxmlformats.org/officeDocument/2006/relationships/diagramColors" Target="../diagrams/colors16.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6.png"/><Relationship Id="rId7" Type="http://schemas.openxmlformats.org/officeDocument/2006/relationships/diagramColors" Target="../diagrams/colors18.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7.png"/><Relationship Id="rId7" Type="http://schemas.openxmlformats.org/officeDocument/2006/relationships/diagramColors" Target="../diagrams/colors19.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1.xml"/><Relationship Id="rId13" Type="http://schemas.openxmlformats.org/officeDocument/2006/relationships/image" Target="../media/image28.png"/><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5" Type="http://schemas.openxmlformats.org/officeDocument/2006/relationships/image" Target="../media/image30.png"/><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 Id="rId1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2.xml"/><Relationship Id="rId13" Type="http://schemas.openxmlformats.org/officeDocument/2006/relationships/diagramColors" Target="../diagrams/colors23.xml"/><Relationship Id="rId3" Type="http://schemas.openxmlformats.org/officeDocument/2006/relationships/image" Target="../media/image11.emf"/><Relationship Id="rId7" Type="http://schemas.openxmlformats.org/officeDocument/2006/relationships/diagramQuickStyle" Target="../diagrams/quickStyle22.xml"/><Relationship Id="rId12" Type="http://schemas.openxmlformats.org/officeDocument/2006/relationships/diagramQuickStyle" Target="../diagrams/quickStyle23.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Layout" Target="../diagrams/layout22.xml"/><Relationship Id="rId11" Type="http://schemas.openxmlformats.org/officeDocument/2006/relationships/diagramLayout" Target="../diagrams/layout23.xml"/><Relationship Id="rId5" Type="http://schemas.openxmlformats.org/officeDocument/2006/relationships/diagramData" Target="../diagrams/data22.xml"/><Relationship Id="rId10" Type="http://schemas.openxmlformats.org/officeDocument/2006/relationships/diagramData" Target="../diagrams/data23.xml"/><Relationship Id="rId4" Type="http://schemas.openxmlformats.org/officeDocument/2006/relationships/image" Target="../media/image31.png"/><Relationship Id="rId9" Type="http://schemas.microsoft.com/office/2007/relationships/diagramDrawing" Target="../diagrams/drawing22.xml"/><Relationship Id="rId14" Type="http://schemas.microsoft.com/office/2007/relationships/diagramDrawing" Target="../diagrams/drawing23.xml"/></Relationships>
</file>

<file path=ppt/slides/_rels/slide23.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11.emf"/><Relationship Id="rId7" Type="http://schemas.openxmlformats.org/officeDocument/2006/relationships/diagramColors" Target="../diagrams/colors24.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Colors" Target="../diagrams/colors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Layout" Target="../diagrams/layout3.xml"/><Relationship Id="rId5" Type="http://schemas.openxmlformats.org/officeDocument/2006/relationships/diagramQuickStyle" Target="../diagrams/quickStyle2.xml"/><Relationship Id="rId10" Type="http://schemas.openxmlformats.org/officeDocument/2006/relationships/diagramData" Target="../diagrams/data3.xml"/><Relationship Id="rId4" Type="http://schemas.openxmlformats.org/officeDocument/2006/relationships/diagramLayout" Target="../diagrams/layout2.xml"/><Relationship Id="rId9" Type="http://schemas.openxmlformats.org/officeDocument/2006/relationships/image" Target="../media/image7.png"/><Relationship Id="rId14" Type="http://schemas.microsoft.com/office/2007/relationships/diagramDrawing" Target="../diagrams/drawing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9.png"/><Relationship Id="rId7" Type="http://schemas.openxmlformats.org/officeDocument/2006/relationships/diagramQuickStyle" Target="../diagrams/quickStyle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0.pn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Learning about Taxes with Intuit ProFile </a:t>
            </a:r>
            <a:br>
              <a:rPr lang="en-US" sz="5400" dirty="0"/>
            </a:br>
            <a:endParaRPr lang="en-CA" sz="5400" dirty="0"/>
          </a:p>
        </p:txBody>
      </p:sp>
    </p:spTree>
    <p:extLst>
      <p:ext uri="{BB962C8B-B14F-4D97-AF65-F5344CB8AC3E}">
        <p14:creationId xmlns:p14="http://schemas.microsoft.com/office/powerpoint/2010/main" val="1276472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7012" y="6126262"/>
            <a:ext cx="11885612"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autofill my return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6212" y="2108200"/>
            <a:ext cx="4987784" cy="3733800"/>
          </a:xfrm>
          <a:prstGeom prst="rect">
            <a:avLst/>
          </a:prstGeom>
        </p:spPr>
      </p:pic>
    </p:spTree>
    <p:extLst>
      <p:ext uri="{BB962C8B-B14F-4D97-AF65-F5344CB8AC3E}">
        <p14:creationId xmlns:p14="http://schemas.microsoft.com/office/powerpoint/2010/main" val="82241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ReFile</a:t>
            </a:r>
            <a:endParaRPr lang="en-CA" dirty="0"/>
          </a:p>
        </p:txBody>
      </p:sp>
      <p:graphicFrame>
        <p:nvGraphicFramePr>
          <p:cNvPr id="5" name="Diagram 4">
            <a:extLst>
              <a:ext uri="{FF2B5EF4-FFF2-40B4-BE49-F238E27FC236}">
                <a16:creationId xmlns:a16="http://schemas.microsoft.com/office/drawing/2014/main" id="{4FA80D7B-0AC5-40F5-945F-ED5ADE1D1176}"/>
              </a:ext>
            </a:extLst>
          </p:cNvPr>
          <p:cNvGraphicFramePr/>
          <p:nvPr>
            <p:extLst>
              <p:ext uri="{D42A27DB-BD31-4B8C-83A1-F6EECF244321}">
                <p14:modId xmlns:p14="http://schemas.microsoft.com/office/powerpoint/2010/main" val="1543797368"/>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819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867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err="1"/>
              <a:t>ReFile</a:t>
            </a:r>
            <a:endParaRPr lang="en-CA" dirty="0"/>
          </a:p>
        </p:txBody>
      </p:sp>
      <p:graphicFrame>
        <p:nvGraphicFramePr>
          <p:cNvPr id="9" name="Diagram 8"/>
          <p:cNvGraphicFramePr/>
          <p:nvPr>
            <p:extLst/>
          </p:nvPr>
        </p:nvGraphicFramePr>
        <p:xfrm>
          <a:off x="7161212" y="1691640"/>
          <a:ext cx="5257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0812" y="572980"/>
            <a:ext cx="8077200" cy="1553000"/>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0812" y="2308376"/>
            <a:ext cx="8077200" cy="2347927"/>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704" y="4880644"/>
            <a:ext cx="8048308" cy="1493846"/>
          </a:xfrm>
          <a:prstGeom prst="rect">
            <a:avLst/>
          </a:prstGeom>
        </p:spPr>
      </p:pic>
      <p:graphicFrame>
        <p:nvGraphicFramePr>
          <p:cNvPr id="10" name="Diagram 9">
            <a:extLst>
              <a:ext uri="{FF2B5EF4-FFF2-40B4-BE49-F238E27FC236}">
                <a16:creationId xmlns:a16="http://schemas.microsoft.com/office/drawing/2014/main" id="{4FA80D7B-0AC5-40F5-945F-ED5ADE1D1176}"/>
              </a:ext>
            </a:extLst>
          </p:cNvPr>
          <p:cNvGraphicFramePr/>
          <p:nvPr>
            <p:extLst>
              <p:ext uri="{D42A27DB-BD31-4B8C-83A1-F6EECF244321}">
                <p14:modId xmlns:p14="http://schemas.microsoft.com/office/powerpoint/2010/main" val="203188404"/>
              </p:ext>
            </p:extLst>
          </p:nvPr>
        </p:nvGraphicFramePr>
        <p:xfrm>
          <a:off x="5027612" y="5595465"/>
          <a:ext cx="1224907" cy="126253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991878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75631" y="1461307"/>
            <a:ext cx="5404493" cy="4518290"/>
          </a:xfrm>
          <a:prstGeom prst="rect">
            <a:avLst/>
          </a:prstGeom>
        </p:spPr>
      </p:pic>
      <p:sp>
        <p:nvSpPr>
          <p:cNvPr id="4" name="Title 1"/>
          <p:cNvSpPr txBox="1">
            <a:spLocks/>
          </p:cNvSpPr>
          <p:nvPr/>
        </p:nvSpPr>
        <p:spPr>
          <a:xfrm>
            <a:off x="0" y="5867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err="1"/>
              <a:t>ReFile</a:t>
            </a:r>
            <a:endParaRPr lang="en-CA" dirty="0"/>
          </a:p>
        </p:txBody>
      </p:sp>
      <p:graphicFrame>
        <p:nvGraphicFramePr>
          <p:cNvPr id="9" name="Diagram 8"/>
          <p:cNvGraphicFramePr/>
          <p:nvPr>
            <p:extLst>
              <p:ext uri="{D42A27DB-BD31-4B8C-83A1-F6EECF244321}">
                <p14:modId xmlns:p14="http://schemas.microsoft.com/office/powerpoint/2010/main" val="1400068859"/>
              </p:ext>
            </p:extLst>
          </p:nvPr>
        </p:nvGraphicFramePr>
        <p:xfrm>
          <a:off x="6780212" y="2362200"/>
          <a:ext cx="4478209" cy="31560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A06EC79D-EC79-4A23-A138-AFA1E5F34E84}"/>
              </a:ext>
            </a:extLst>
          </p:cNvPr>
          <p:cNvGraphicFramePr/>
          <p:nvPr>
            <p:extLst>
              <p:ext uri="{D42A27DB-BD31-4B8C-83A1-F6EECF244321}">
                <p14:modId xmlns:p14="http://schemas.microsoft.com/office/powerpoint/2010/main" val="1894645620"/>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70640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pic>
        <p:nvPicPr>
          <p:cNvPr id="6" name="Snagit_SNG825">
            <a:extLst>
              <a:ext uri="{FF2B5EF4-FFF2-40B4-BE49-F238E27FC236}">
                <a16:creationId xmlns:a16="http://schemas.microsoft.com/office/drawing/2014/main" id="{7F0C1BA5-2BA3-4C7F-9027-C75021BC0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412" y="1335489"/>
            <a:ext cx="6964282" cy="3574159"/>
          </a:xfrm>
          <a:prstGeom prst="rect">
            <a:avLst/>
          </a:prstGeom>
        </p:spPr>
      </p:pic>
      <p:graphicFrame>
        <p:nvGraphicFramePr>
          <p:cNvPr id="7" name="Content Placeholder 3">
            <a:extLst>
              <a:ext uri="{FF2B5EF4-FFF2-40B4-BE49-F238E27FC236}">
                <a16:creationId xmlns:a16="http://schemas.microsoft.com/office/drawing/2014/main" id="{D2C69F2D-BCD8-4F21-AD66-2BE266DB251B}"/>
              </a:ext>
            </a:extLst>
          </p:cNvPr>
          <p:cNvGraphicFramePr>
            <a:graphicFrameLocks/>
          </p:cNvGraphicFramePr>
          <p:nvPr>
            <p:extLst/>
          </p:nvPr>
        </p:nvGraphicFramePr>
        <p:xfrm>
          <a:off x="8304212" y="375933"/>
          <a:ext cx="3025967" cy="40200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a:extLst>
              <a:ext uri="{FF2B5EF4-FFF2-40B4-BE49-F238E27FC236}">
                <a16:creationId xmlns:a16="http://schemas.microsoft.com/office/drawing/2014/main" id="{BCEF3368-1412-4B9A-B50F-7E3C5ED74678}"/>
              </a:ext>
            </a:extLst>
          </p:cNvPr>
          <p:cNvGraphicFramePr/>
          <p:nvPr>
            <p:extLst>
              <p:ext uri="{D42A27DB-BD31-4B8C-83A1-F6EECF244321}">
                <p14:modId xmlns:p14="http://schemas.microsoft.com/office/powerpoint/2010/main" val="1269154454"/>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72828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nagit_SNG858">
            <a:extLst>
              <a:ext uri="{FF2B5EF4-FFF2-40B4-BE49-F238E27FC236}">
                <a16:creationId xmlns:a16="http://schemas.microsoft.com/office/drawing/2014/main" id="{79A969B8-04C6-4289-876E-A9D77927E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12" y="1398193"/>
            <a:ext cx="7480532" cy="4061613"/>
          </a:xfrm>
          <a:prstGeom prst="rect">
            <a:avLst/>
          </a:prstGeom>
        </p:spPr>
      </p:pic>
      <p:sp>
        <p:nvSpPr>
          <p:cNvPr id="6" name="Title 1">
            <a:extLst>
              <a:ext uri="{FF2B5EF4-FFF2-40B4-BE49-F238E27FC236}">
                <a16:creationId xmlns:a16="http://schemas.microsoft.com/office/drawing/2014/main" id="{A90598FB-95B6-44D9-926F-C85382DA2A05}"/>
              </a:ext>
            </a:extLst>
          </p:cNvPr>
          <p:cNvSpPr txBox="1">
            <a:spLocks/>
          </p:cNvSpPr>
          <p:nvPr/>
        </p:nvSpPr>
        <p:spPr>
          <a:xfrm>
            <a:off x="1" y="5867400"/>
            <a:ext cx="12143678" cy="734122"/>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Hub</a:t>
            </a:r>
          </a:p>
        </p:txBody>
      </p:sp>
      <p:graphicFrame>
        <p:nvGraphicFramePr>
          <p:cNvPr id="7" name="Diagram 6">
            <a:extLst>
              <a:ext uri="{FF2B5EF4-FFF2-40B4-BE49-F238E27FC236}">
                <a16:creationId xmlns:a16="http://schemas.microsoft.com/office/drawing/2014/main" id="{D0758E23-04B7-421B-8AC9-86FA413C2E81}"/>
              </a:ext>
            </a:extLst>
          </p:cNvPr>
          <p:cNvGraphicFramePr/>
          <p:nvPr>
            <p:extLst>
              <p:ext uri="{D42A27DB-BD31-4B8C-83A1-F6EECF244321}">
                <p14:modId xmlns:p14="http://schemas.microsoft.com/office/powerpoint/2010/main" val="1127981949"/>
              </p:ext>
            </p:extLst>
          </p:nvPr>
        </p:nvGraphicFramePr>
        <p:xfrm>
          <a:off x="455612" y="5366865"/>
          <a:ext cx="1224907" cy="1262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3474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nagit_SNG866">
            <a:extLst>
              <a:ext uri="{FF2B5EF4-FFF2-40B4-BE49-F238E27FC236}">
                <a16:creationId xmlns:a16="http://schemas.microsoft.com/office/drawing/2014/main" id="{C19ECC2E-E45D-4788-8475-1FC8E70CA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812" y="1371600"/>
            <a:ext cx="6934419" cy="4731296"/>
          </a:xfrm>
          <a:prstGeom prst="rect">
            <a:avLst/>
          </a:prstGeom>
        </p:spPr>
      </p:pic>
      <p:sp>
        <p:nvSpPr>
          <p:cNvPr id="6" name="Title 1">
            <a:extLst>
              <a:ext uri="{FF2B5EF4-FFF2-40B4-BE49-F238E27FC236}">
                <a16:creationId xmlns:a16="http://schemas.microsoft.com/office/drawing/2014/main" id="{74B6264F-A095-437D-BAE8-694EA4518AD4}"/>
              </a:ext>
            </a:extLst>
          </p:cNvPr>
          <p:cNvSpPr txBox="1">
            <a:spLocks/>
          </p:cNvSpPr>
          <p:nvPr/>
        </p:nvSpPr>
        <p:spPr>
          <a:xfrm>
            <a:off x="1" y="5867400"/>
            <a:ext cx="12143678" cy="734122"/>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Hub</a:t>
            </a:r>
          </a:p>
        </p:txBody>
      </p:sp>
      <p:graphicFrame>
        <p:nvGraphicFramePr>
          <p:cNvPr id="7" name="Diagram 6">
            <a:extLst>
              <a:ext uri="{FF2B5EF4-FFF2-40B4-BE49-F238E27FC236}">
                <a16:creationId xmlns:a16="http://schemas.microsoft.com/office/drawing/2014/main" id="{2D9EED6A-072F-4C17-8786-CC07E7EA4E42}"/>
              </a:ext>
            </a:extLst>
          </p:cNvPr>
          <p:cNvGraphicFramePr/>
          <p:nvPr>
            <p:extLst>
              <p:ext uri="{D42A27DB-BD31-4B8C-83A1-F6EECF244321}">
                <p14:modId xmlns:p14="http://schemas.microsoft.com/office/powerpoint/2010/main" val="1114254265"/>
              </p:ext>
            </p:extLst>
          </p:nvPr>
        </p:nvGraphicFramePr>
        <p:xfrm>
          <a:off x="455612" y="5348330"/>
          <a:ext cx="1295400"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1379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nagit_SNG847">
            <a:extLst>
              <a:ext uri="{FF2B5EF4-FFF2-40B4-BE49-F238E27FC236}">
                <a16:creationId xmlns:a16="http://schemas.microsoft.com/office/drawing/2014/main" id="{29669EDA-A0BE-4852-A138-0392CBC8A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824" y="1251028"/>
            <a:ext cx="9177511" cy="4857628"/>
          </a:xfrm>
          <a:prstGeom prst="rect">
            <a:avLst/>
          </a:prstGeom>
          <a:ln>
            <a:solidFill>
              <a:schemeClr val="tx1"/>
            </a:solidFill>
          </a:ln>
        </p:spPr>
      </p:pic>
      <p:sp>
        <p:nvSpPr>
          <p:cNvPr id="8" name="Title 1">
            <a:extLst>
              <a:ext uri="{FF2B5EF4-FFF2-40B4-BE49-F238E27FC236}">
                <a16:creationId xmlns:a16="http://schemas.microsoft.com/office/drawing/2014/main" id="{9C21D841-271B-4B95-AEBF-8548160466EE}"/>
              </a:ext>
            </a:extLst>
          </p:cNvPr>
          <p:cNvSpPr txBox="1">
            <a:spLocks/>
          </p:cNvSpPr>
          <p:nvPr/>
        </p:nvSpPr>
        <p:spPr>
          <a:xfrm>
            <a:off x="1" y="5867400"/>
            <a:ext cx="12143678" cy="734122"/>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Hub</a:t>
            </a:r>
          </a:p>
        </p:txBody>
      </p:sp>
      <p:graphicFrame>
        <p:nvGraphicFramePr>
          <p:cNvPr id="9" name="Diagram 8">
            <a:extLst>
              <a:ext uri="{FF2B5EF4-FFF2-40B4-BE49-F238E27FC236}">
                <a16:creationId xmlns:a16="http://schemas.microsoft.com/office/drawing/2014/main" id="{B07F9FCA-A216-48FD-81ED-859E988DC721}"/>
              </a:ext>
            </a:extLst>
          </p:cNvPr>
          <p:cNvGraphicFramePr/>
          <p:nvPr>
            <p:extLst>
              <p:ext uri="{D42A27DB-BD31-4B8C-83A1-F6EECF244321}">
                <p14:modId xmlns:p14="http://schemas.microsoft.com/office/powerpoint/2010/main" val="1905988896"/>
              </p:ext>
            </p:extLst>
          </p:nvPr>
        </p:nvGraphicFramePr>
        <p:xfrm>
          <a:off x="455612" y="5348330"/>
          <a:ext cx="1295400"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2461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EF8868D-AB83-499B-9E66-9EF03D7BF1AC}"/>
              </a:ext>
            </a:extLst>
          </p:cNvPr>
          <p:cNvSpPr txBox="1">
            <a:spLocks/>
          </p:cNvSpPr>
          <p:nvPr/>
        </p:nvSpPr>
        <p:spPr>
          <a:xfrm>
            <a:off x="1" y="5867400"/>
            <a:ext cx="12143678" cy="734122"/>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Hub</a:t>
            </a:r>
          </a:p>
        </p:txBody>
      </p:sp>
      <p:graphicFrame>
        <p:nvGraphicFramePr>
          <p:cNvPr id="7" name="Diagram 6">
            <a:extLst>
              <a:ext uri="{FF2B5EF4-FFF2-40B4-BE49-F238E27FC236}">
                <a16:creationId xmlns:a16="http://schemas.microsoft.com/office/drawing/2014/main" id="{41981038-06A3-4109-A69B-2AA9A4CEEA76}"/>
              </a:ext>
            </a:extLst>
          </p:cNvPr>
          <p:cNvGraphicFramePr/>
          <p:nvPr>
            <p:extLst>
              <p:ext uri="{D42A27DB-BD31-4B8C-83A1-F6EECF244321}">
                <p14:modId xmlns:p14="http://schemas.microsoft.com/office/powerpoint/2010/main" val="1300861884"/>
              </p:ext>
            </p:extLst>
          </p:nvPr>
        </p:nvGraphicFramePr>
        <p:xfrm>
          <a:off x="455611" y="5348329"/>
          <a:ext cx="1306281" cy="1297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Snagit_SNG83A">
            <a:extLst>
              <a:ext uri="{FF2B5EF4-FFF2-40B4-BE49-F238E27FC236}">
                <a16:creationId xmlns:a16="http://schemas.microsoft.com/office/drawing/2014/main" id="{580C7FBF-4EAA-4D9F-AE77-3D48E7125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8751" y="1405700"/>
            <a:ext cx="6940649" cy="3683093"/>
          </a:xfrm>
          <a:prstGeom prst="rect">
            <a:avLst/>
          </a:prstGeom>
        </p:spPr>
      </p:pic>
      <p:pic>
        <p:nvPicPr>
          <p:cNvPr id="12" name="Snagit_SNG833">
            <a:extLst>
              <a:ext uri="{FF2B5EF4-FFF2-40B4-BE49-F238E27FC236}">
                <a16:creationId xmlns:a16="http://schemas.microsoft.com/office/drawing/2014/main" id="{2EC4FBBB-AEB6-43A3-9D45-FAC5AA0473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96729" y="4850639"/>
            <a:ext cx="4233765" cy="1565252"/>
          </a:xfrm>
          <a:prstGeom prst="rect">
            <a:avLst/>
          </a:prstGeom>
        </p:spPr>
      </p:pic>
    </p:spTree>
    <p:extLst>
      <p:ext uri="{BB962C8B-B14F-4D97-AF65-F5344CB8AC3E}">
        <p14:creationId xmlns:p14="http://schemas.microsoft.com/office/powerpoint/2010/main" val="1240628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867400"/>
            <a:ext cx="11885612"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Link</a:t>
            </a:r>
          </a:p>
        </p:txBody>
      </p:sp>
      <p:pic>
        <p:nvPicPr>
          <p:cNvPr id="9" name="Picture 8"/>
          <p:cNvPicPr>
            <a:picLocks noChangeAspect="1"/>
          </p:cNvPicPr>
          <p:nvPr/>
        </p:nvPicPr>
        <p:blipFill>
          <a:blip r:embed="rId3"/>
          <a:stretch>
            <a:fillRect/>
          </a:stretch>
        </p:blipFill>
        <p:spPr>
          <a:xfrm>
            <a:off x="1827212" y="1676400"/>
            <a:ext cx="6762959" cy="4370287"/>
          </a:xfrm>
          <a:prstGeom prst="rect">
            <a:avLst/>
          </a:prstGeom>
        </p:spPr>
      </p:pic>
      <p:graphicFrame>
        <p:nvGraphicFramePr>
          <p:cNvPr id="5" name="Diagram 4">
            <a:extLst>
              <a:ext uri="{FF2B5EF4-FFF2-40B4-BE49-F238E27FC236}">
                <a16:creationId xmlns:a16="http://schemas.microsoft.com/office/drawing/2014/main" id="{2528ADC5-59F8-4B72-9788-0DE7A2D764ED}"/>
              </a:ext>
            </a:extLst>
          </p:cNvPr>
          <p:cNvGraphicFramePr/>
          <p:nvPr>
            <p:extLst>
              <p:ext uri="{D42A27DB-BD31-4B8C-83A1-F6EECF244321}">
                <p14:modId xmlns:p14="http://schemas.microsoft.com/office/powerpoint/2010/main" val="1386988075"/>
              </p:ext>
            </p:extLst>
          </p:nvPr>
        </p:nvGraphicFramePr>
        <p:xfrm>
          <a:off x="455611" y="5348329"/>
          <a:ext cx="1258889" cy="12429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989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smtClean="0"/>
              <a:t>Chapter 6</a:t>
            </a:r>
            <a:br>
              <a:rPr lang="en-US" sz="5400" dirty="0" smtClean="0"/>
            </a:br>
            <a:r>
              <a:rPr lang="en-US" sz="5400" dirty="0" smtClean="0"/>
              <a:t>An Online World</a:t>
            </a:r>
            <a:endParaRPr lang="en-CA" sz="5400" dirty="0"/>
          </a:p>
        </p:txBody>
      </p:sp>
    </p:spTree>
    <p:extLst>
      <p:ext uri="{BB962C8B-B14F-4D97-AF65-F5344CB8AC3E}">
        <p14:creationId xmlns:p14="http://schemas.microsoft.com/office/powerpoint/2010/main" val="578964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AA44899-89CE-44AA-882C-4B8AF9610F5E}"/>
              </a:ext>
            </a:extLst>
          </p:cNvPr>
          <p:cNvSpPr txBox="1">
            <a:spLocks/>
          </p:cNvSpPr>
          <p:nvPr/>
        </p:nvSpPr>
        <p:spPr>
          <a:xfrm>
            <a:off x="1" y="5867400"/>
            <a:ext cx="12143678" cy="734122"/>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Link</a:t>
            </a:r>
          </a:p>
        </p:txBody>
      </p:sp>
      <p:pic>
        <p:nvPicPr>
          <p:cNvPr id="6" name="Picture 5">
            <a:extLst>
              <a:ext uri="{FF2B5EF4-FFF2-40B4-BE49-F238E27FC236}">
                <a16:creationId xmlns:a16="http://schemas.microsoft.com/office/drawing/2014/main" id="{CEA2E7F7-508C-4515-8641-9FCD04450627}"/>
              </a:ext>
            </a:extLst>
          </p:cNvPr>
          <p:cNvPicPr>
            <a:picLocks noChangeAspect="1"/>
          </p:cNvPicPr>
          <p:nvPr/>
        </p:nvPicPr>
        <p:blipFill>
          <a:blip r:embed="rId3"/>
          <a:stretch>
            <a:fillRect/>
          </a:stretch>
        </p:blipFill>
        <p:spPr>
          <a:xfrm>
            <a:off x="2436812" y="1567241"/>
            <a:ext cx="6388287" cy="4679920"/>
          </a:xfrm>
          <a:prstGeom prst="rect">
            <a:avLst/>
          </a:prstGeom>
        </p:spPr>
      </p:pic>
      <p:graphicFrame>
        <p:nvGraphicFramePr>
          <p:cNvPr id="7" name="Diagram 6">
            <a:extLst>
              <a:ext uri="{FF2B5EF4-FFF2-40B4-BE49-F238E27FC236}">
                <a16:creationId xmlns:a16="http://schemas.microsoft.com/office/drawing/2014/main" id="{12255F1E-3025-40D6-A193-691831B1BB7E}"/>
              </a:ext>
            </a:extLst>
          </p:cNvPr>
          <p:cNvGraphicFramePr/>
          <p:nvPr>
            <p:extLst>
              <p:ext uri="{D42A27DB-BD31-4B8C-83A1-F6EECF244321}">
                <p14:modId xmlns:p14="http://schemas.microsoft.com/office/powerpoint/2010/main" val="1753902776"/>
              </p:ext>
            </p:extLst>
          </p:nvPr>
        </p:nvGraphicFramePr>
        <p:xfrm>
          <a:off x="455611" y="5348329"/>
          <a:ext cx="1258889" cy="12429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69904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AA44899-89CE-44AA-882C-4B8AF9610F5E}"/>
              </a:ext>
            </a:extLst>
          </p:cNvPr>
          <p:cNvSpPr txBox="1">
            <a:spLocks/>
          </p:cNvSpPr>
          <p:nvPr/>
        </p:nvSpPr>
        <p:spPr>
          <a:xfrm>
            <a:off x="1" y="5867400"/>
            <a:ext cx="12143678" cy="734122"/>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client view</a:t>
            </a:r>
          </a:p>
        </p:txBody>
      </p:sp>
      <p:graphicFrame>
        <p:nvGraphicFramePr>
          <p:cNvPr id="7" name="Diagram 6">
            <a:extLst>
              <a:ext uri="{FF2B5EF4-FFF2-40B4-BE49-F238E27FC236}">
                <a16:creationId xmlns:a16="http://schemas.microsoft.com/office/drawing/2014/main" id="{12255F1E-3025-40D6-A193-691831B1BB7E}"/>
              </a:ext>
            </a:extLst>
          </p:cNvPr>
          <p:cNvGraphicFramePr/>
          <p:nvPr>
            <p:extLst>
              <p:ext uri="{D42A27DB-BD31-4B8C-83A1-F6EECF244321}">
                <p14:modId xmlns:p14="http://schemas.microsoft.com/office/powerpoint/2010/main" val="227002827"/>
              </p:ext>
            </p:extLst>
          </p:nvPr>
        </p:nvGraphicFramePr>
        <p:xfrm>
          <a:off x="455611" y="5348329"/>
          <a:ext cx="1258889" cy="124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FEC1BA1D-56CE-49AF-9DB9-422AA23744B4}"/>
              </a:ext>
            </a:extLst>
          </p:cNvPr>
          <p:cNvGraphicFramePr/>
          <p:nvPr>
            <p:extLst/>
          </p:nvPr>
        </p:nvGraphicFramePr>
        <p:xfrm>
          <a:off x="7490186" y="1992518"/>
          <a:ext cx="5626900" cy="27854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Picture 2">
            <a:extLst>
              <a:ext uri="{FF2B5EF4-FFF2-40B4-BE49-F238E27FC236}">
                <a16:creationId xmlns:a16="http://schemas.microsoft.com/office/drawing/2014/main" id="{3C954898-5043-4DAD-A00D-7311CC6018C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1335" y="2198753"/>
            <a:ext cx="3941878" cy="2827716"/>
          </a:xfrm>
          <a:prstGeom prst="rect">
            <a:avLst/>
          </a:prstGeom>
        </p:spPr>
      </p:pic>
      <p:pic>
        <p:nvPicPr>
          <p:cNvPr id="15" name="Picture 14">
            <a:extLst>
              <a:ext uri="{FF2B5EF4-FFF2-40B4-BE49-F238E27FC236}">
                <a16:creationId xmlns:a16="http://schemas.microsoft.com/office/drawing/2014/main" id="{E229BD35-6D5A-40CD-92AA-2A61BCBFEBF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21687" y="478489"/>
            <a:ext cx="4241905" cy="2926350"/>
          </a:xfrm>
          <a:prstGeom prst="rect">
            <a:avLst/>
          </a:prstGeom>
        </p:spPr>
      </p:pic>
      <p:pic>
        <p:nvPicPr>
          <p:cNvPr id="13" name="Picture 12">
            <a:extLst>
              <a:ext uri="{FF2B5EF4-FFF2-40B4-BE49-F238E27FC236}">
                <a16:creationId xmlns:a16="http://schemas.microsoft.com/office/drawing/2014/main" id="{03A14130-1679-4F34-A542-F84B7F0CC9E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64594" y="3531925"/>
            <a:ext cx="4198998" cy="3012162"/>
          </a:xfrm>
          <a:prstGeom prst="rect">
            <a:avLst/>
          </a:prstGeom>
        </p:spPr>
      </p:pic>
      <p:sp>
        <p:nvSpPr>
          <p:cNvPr id="9" name="Title 1">
            <a:extLst>
              <a:ext uri="{FF2B5EF4-FFF2-40B4-BE49-F238E27FC236}">
                <a16:creationId xmlns:a16="http://schemas.microsoft.com/office/drawing/2014/main" id="{24F94763-B52C-4487-ABB7-02BD7598CA02}"/>
              </a:ext>
            </a:extLst>
          </p:cNvPr>
          <p:cNvSpPr txBox="1">
            <a:spLocks/>
          </p:cNvSpPr>
          <p:nvPr/>
        </p:nvSpPr>
        <p:spPr>
          <a:xfrm>
            <a:off x="479423" y="1142771"/>
            <a:ext cx="12143678" cy="734122"/>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r>
              <a:rPr lang="en-CA" sz="2800" dirty="0"/>
              <a:t>link</a:t>
            </a:r>
            <a:r>
              <a:rPr lang="en-CA" dirty="0"/>
              <a:t>.</a:t>
            </a:r>
            <a:r>
              <a:rPr lang="en-CA" sz="2800" dirty="0"/>
              <a:t>intuit</a:t>
            </a:r>
            <a:r>
              <a:rPr lang="en-CA" sz="4000" dirty="0"/>
              <a:t>.</a:t>
            </a:r>
            <a:r>
              <a:rPr lang="en-CA" sz="2800" dirty="0"/>
              <a:t>com</a:t>
            </a:r>
            <a:endParaRPr lang="en-CA" dirty="0"/>
          </a:p>
        </p:txBody>
      </p:sp>
    </p:spTree>
    <p:extLst>
      <p:ext uri="{BB962C8B-B14F-4D97-AF65-F5344CB8AC3E}">
        <p14:creationId xmlns:p14="http://schemas.microsoft.com/office/powerpoint/2010/main" val="798886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8925" y="6120427"/>
            <a:ext cx="11885612"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preparer view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pic>
        <p:nvPicPr>
          <p:cNvPr id="3" name="Snagit_SNG86A">
            <a:extLst>
              <a:ext uri="{FF2B5EF4-FFF2-40B4-BE49-F238E27FC236}">
                <a16:creationId xmlns:a16="http://schemas.microsoft.com/office/drawing/2014/main" id="{D1775722-0B55-4BCB-9756-F269F1FCFB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1012" y="1058551"/>
            <a:ext cx="7543800" cy="4549314"/>
          </a:xfrm>
          <a:prstGeom prst="rect">
            <a:avLst/>
          </a:prstGeom>
        </p:spPr>
      </p:pic>
      <p:graphicFrame>
        <p:nvGraphicFramePr>
          <p:cNvPr id="7" name="Diagram 6">
            <a:extLst>
              <a:ext uri="{FF2B5EF4-FFF2-40B4-BE49-F238E27FC236}">
                <a16:creationId xmlns:a16="http://schemas.microsoft.com/office/drawing/2014/main" id="{7CBC4468-4FA3-4416-B07D-84E548AB669E}"/>
              </a:ext>
            </a:extLst>
          </p:cNvPr>
          <p:cNvGraphicFramePr/>
          <p:nvPr>
            <p:extLst/>
          </p:nvPr>
        </p:nvGraphicFramePr>
        <p:xfrm>
          <a:off x="7746201" y="2167508"/>
          <a:ext cx="5626900" cy="27854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a:extLst>
              <a:ext uri="{FF2B5EF4-FFF2-40B4-BE49-F238E27FC236}">
                <a16:creationId xmlns:a16="http://schemas.microsoft.com/office/drawing/2014/main" id="{E2F5B5D3-BB7B-44EA-A2E5-9B553FDED155}"/>
              </a:ext>
            </a:extLst>
          </p:cNvPr>
          <p:cNvGraphicFramePr/>
          <p:nvPr>
            <p:extLst>
              <p:ext uri="{D42A27DB-BD31-4B8C-83A1-F6EECF244321}">
                <p14:modId xmlns:p14="http://schemas.microsoft.com/office/powerpoint/2010/main" val="1064830333"/>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769698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867400"/>
            <a:ext cx="11885612"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preparer view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graphicFrame>
        <p:nvGraphicFramePr>
          <p:cNvPr id="7" name="Diagram 6">
            <a:extLst>
              <a:ext uri="{FF2B5EF4-FFF2-40B4-BE49-F238E27FC236}">
                <a16:creationId xmlns:a16="http://schemas.microsoft.com/office/drawing/2014/main" id="{7CBC4468-4FA3-4416-B07D-84E548AB669E}"/>
              </a:ext>
            </a:extLst>
          </p:cNvPr>
          <p:cNvGraphicFramePr/>
          <p:nvPr>
            <p:extLst/>
          </p:nvPr>
        </p:nvGraphicFramePr>
        <p:xfrm>
          <a:off x="8070834" y="1812140"/>
          <a:ext cx="4596613" cy="32337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Snagit_SNG84F">
            <a:extLst>
              <a:ext uri="{FF2B5EF4-FFF2-40B4-BE49-F238E27FC236}">
                <a16:creationId xmlns:a16="http://schemas.microsoft.com/office/drawing/2014/main" id="{F1141FFD-B64F-4108-813D-2A02DD604A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0412" y="1181100"/>
            <a:ext cx="7455061" cy="4495800"/>
          </a:xfrm>
          <a:prstGeom prst="rect">
            <a:avLst/>
          </a:prstGeom>
        </p:spPr>
      </p:pic>
    </p:spTree>
    <p:extLst>
      <p:ext uri="{BB962C8B-B14F-4D97-AF65-F5344CB8AC3E}">
        <p14:creationId xmlns:p14="http://schemas.microsoft.com/office/powerpoint/2010/main" val="1645231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9009A76-D8CF-4341-B58A-1D68BFAFA36C}"/>
              </a:ext>
            </a:extLst>
          </p:cNvPr>
          <p:cNvGraphicFramePr/>
          <p:nvPr>
            <p:extLst>
              <p:ext uri="{D42A27DB-BD31-4B8C-83A1-F6EECF244321}">
                <p14:modId xmlns:p14="http://schemas.microsoft.com/office/powerpoint/2010/main" val="294638847"/>
              </p:ext>
            </p:extLst>
          </p:nvPr>
        </p:nvGraphicFramePr>
        <p:xfrm>
          <a:off x="379412" y="2362200"/>
          <a:ext cx="6019800" cy="3746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3557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0188" y="4572000"/>
            <a:ext cx="6627812" cy="758825"/>
          </a:xfrm>
          <a:prstGeom prst="rect">
            <a:avLst/>
          </a:prstGeom>
        </p:spPr>
        <p:txBody>
          <a:bodyPr/>
          <a:lstStyle/>
          <a:p>
            <a:r>
              <a:rPr lang="en-CA" dirty="0"/>
              <a:t>a</a:t>
            </a:r>
            <a:r>
              <a:rPr lang="en-CA" dirty="0" smtClean="0"/>
              <a:t>n online world</a:t>
            </a:r>
            <a:endParaRPr lang="en-CA" dirty="0"/>
          </a:p>
        </p:txBody>
      </p:sp>
    </p:spTree>
    <p:extLst>
      <p:ext uri="{BB962C8B-B14F-4D97-AF65-F5344CB8AC3E}">
        <p14:creationId xmlns:p14="http://schemas.microsoft.com/office/powerpoint/2010/main" val="648785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867400"/>
            <a:ext cx="12143678" cy="734122"/>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an online world</a:t>
            </a:r>
          </a:p>
        </p:txBody>
      </p:sp>
      <p:graphicFrame>
        <p:nvGraphicFramePr>
          <p:cNvPr id="9" name="Diagram 8"/>
          <p:cNvGraphicFramePr/>
          <p:nvPr>
            <p:extLst>
              <p:ext uri="{D42A27DB-BD31-4B8C-83A1-F6EECF244321}">
                <p14:modId xmlns:p14="http://schemas.microsoft.com/office/powerpoint/2010/main" val="1231829876"/>
              </p:ext>
            </p:extLst>
          </p:nvPr>
        </p:nvGraphicFramePr>
        <p:xfrm>
          <a:off x="5142432" y="2198730"/>
          <a:ext cx="40386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1758226" y="1817868"/>
            <a:ext cx="2971800" cy="982980"/>
          </a:xfrm>
          <a:prstGeom prst="rect">
            <a:avLst/>
          </a:prstGeom>
        </p:spPr>
      </p:pic>
      <p:pic>
        <p:nvPicPr>
          <p:cNvPr id="3" name="Picture 2"/>
          <p:cNvPicPr>
            <a:picLocks noChangeAspect="1"/>
          </p:cNvPicPr>
          <p:nvPr/>
        </p:nvPicPr>
        <p:blipFill>
          <a:blip r:embed="rId9"/>
          <a:stretch>
            <a:fillRect/>
          </a:stretch>
        </p:blipFill>
        <p:spPr>
          <a:xfrm>
            <a:off x="1661551" y="2958778"/>
            <a:ext cx="3283388" cy="2389552"/>
          </a:xfrm>
          <a:prstGeom prst="rect">
            <a:avLst/>
          </a:prstGeom>
        </p:spPr>
      </p:pic>
      <p:cxnSp>
        <p:nvCxnSpPr>
          <p:cNvPr id="10" name="Connector: Elbow 9">
            <a:extLst>
              <a:ext uri="{FF2B5EF4-FFF2-40B4-BE49-F238E27FC236}">
                <a16:creationId xmlns:a16="http://schemas.microsoft.com/office/drawing/2014/main" id="{AF4F9FDE-233C-4903-AD32-F4A02F80691D}"/>
              </a:ext>
            </a:extLst>
          </p:cNvPr>
          <p:cNvCxnSpPr/>
          <p:nvPr/>
        </p:nvCxnSpPr>
        <p:spPr>
          <a:xfrm rot="10800000">
            <a:off x="3022600" y="2654300"/>
            <a:ext cx="23812"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Diagram 14">
            <a:extLst>
              <a:ext uri="{FF2B5EF4-FFF2-40B4-BE49-F238E27FC236}">
                <a16:creationId xmlns:a16="http://schemas.microsoft.com/office/drawing/2014/main" id="{C1C6B8E8-AA55-45B9-9E94-C8296FF922DD}"/>
              </a:ext>
            </a:extLst>
          </p:cNvPr>
          <p:cNvGraphicFramePr/>
          <p:nvPr>
            <p:extLst>
              <p:ext uri="{D42A27DB-BD31-4B8C-83A1-F6EECF244321}">
                <p14:modId xmlns:p14="http://schemas.microsoft.com/office/powerpoint/2010/main" val="361432261"/>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21707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autofill my return</a:t>
            </a:r>
          </a:p>
        </p:txBody>
      </p:sp>
    </p:spTree>
    <p:extLst>
      <p:ext uri="{BB962C8B-B14F-4D97-AF65-F5344CB8AC3E}">
        <p14:creationId xmlns:p14="http://schemas.microsoft.com/office/powerpoint/2010/main" val="814915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217612" y="254329"/>
            <a:ext cx="2652543" cy="5486400"/>
          </a:xfrm>
          <a:prstGeom prst="rect">
            <a:avLst/>
          </a:prstGeom>
        </p:spPr>
      </p:pic>
      <p:sp>
        <p:nvSpPr>
          <p:cNvPr id="4" name="Title 1"/>
          <p:cNvSpPr txBox="1">
            <a:spLocks/>
          </p:cNvSpPr>
          <p:nvPr/>
        </p:nvSpPr>
        <p:spPr>
          <a:xfrm>
            <a:off x="327025" y="6133127"/>
            <a:ext cx="11885612"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autofill my return</a:t>
            </a:r>
          </a:p>
        </p:txBody>
      </p:sp>
      <p:graphicFrame>
        <p:nvGraphicFramePr>
          <p:cNvPr id="5" name="Diagram 4"/>
          <p:cNvGraphicFramePr/>
          <p:nvPr>
            <p:extLst>
              <p:ext uri="{D42A27DB-BD31-4B8C-83A1-F6EECF244321}">
                <p14:modId xmlns:p14="http://schemas.microsoft.com/office/powerpoint/2010/main" val="214598757"/>
              </p:ext>
            </p:extLst>
          </p:nvPr>
        </p:nvGraphicFramePr>
        <p:xfrm>
          <a:off x="4405312" y="2235200"/>
          <a:ext cx="4723389" cy="213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6533DE3E-04EE-4FFF-A49E-431FB5530A62}"/>
              </a:ext>
            </a:extLst>
          </p:cNvPr>
          <p:cNvGraphicFramePr/>
          <p:nvPr>
            <p:extLst>
              <p:ext uri="{D42A27DB-BD31-4B8C-83A1-F6EECF244321}">
                <p14:modId xmlns:p14="http://schemas.microsoft.com/office/powerpoint/2010/main" val="350406556"/>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1800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3213" y="6126262"/>
            <a:ext cx="11885612"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autofill my return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012" y="1459770"/>
            <a:ext cx="5186504" cy="3876833"/>
          </a:xfrm>
          <a:prstGeom prst="rect">
            <a:avLst/>
          </a:prstGeom>
          <a:ln>
            <a:solidFill>
              <a:schemeClr val="accent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6812" y="2338565"/>
            <a:ext cx="5410200" cy="3498355"/>
          </a:xfrm>
          <a:prstGeom prst="rect">
            <a:avLst/>
          </a:prstGeom>
          <a:ln>
            <a:solidFill>
              <a:schemeClr val="accent1"/>
            </a:solidFill>
          </a:ln>
        </p:spPr>
      </p:pic>
      <p:graphicFrame>
        <p:nvGraphicFramePr>
          <p:cNvPr id="8" name="Diagram 7">
            <a:extLst>
              <a:ext uri="{FF2B5EF4-FFF2-40B4-BE49-F238E27FC236}">
                <a16:creationId xmlns:a16="http://schemas.microsoft.com/office/drawing/2014/main" id="{4FA80D7B-0AC5-40F5-945F-ED5ADE1D1176}"/>
              </a:ext>
            </a:extLst>
          </p:cNvPr>
          <p:cNvGraphicFramePr/>
          <p:nvPr>
            <p:extLst>
              <p:ext uri="{D42A27DB-BD31-4B8C-83A1-F6EECF244321}">
                <p14:modId xmlns:p14="http://schemas.microsoft.com/office/powerpoint/2010/main" val="913995099"/>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0601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867400"/>
            <a:ext cx="11885612"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autofill my return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pic>
        <p:nvPicPr>
          <p:cNvPr id="3" name="Picture 2"/>
          <p:cNvPicPr>
            <a:picLocks noChangeAspect="1"/>
          </p:cNvPicPr>
          <p:nvPr/>
        </p:nvPicPr>
        <p:blipFill>
          <a:blip r:embed="rId4"/>
          <a:stretch>
            <a:fillRect/>
          </a:stretch>
        </p:blipFill>
        <p:spPr>
          <a:xfrm>
            <a:off x="5033962" y="3098800"/>
            <a:ext cx="2120900" cy="660400"/>
          </a:xfrm>
          <a:prstGeom prst="rect">
            <a:avLst/>
          </a:prstGeom>
        </p:spPr>
      </p:pic>
      <p:pic>
        <p:nvPicPr>
          <p:cNvPr id="5" name="Picture 4"/>
          <p:cNvPicPr>
            <a:picLocks noChangeAspect="1"/>
          </p:cNvPicPr>
          <p:nvPr/>
        </p:nvPicPr>
        <p:blipFill>
          <a:blip r:embed="rId5"/>
          <a:stretch>
            <a:fillRect/>
          </a:stretch>
        </p:blipFill>
        <p:spPr>
          <a:xfrm>
            <a:off x="608012" y="1528053"/>
            <a:ext cx="6042823" cy="314149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8812" y="2400370"/>
            <a:ext cx="4276746" cy="3274337"/>
          </a:xfrm>
          <a:prstGeom prst="rect">
            <a:avLst/>
          </a:prstGeom>
        </p:spPr>
      </p:pic>
    </p:spTree>
    <p:extLst>
      <p:ext uri="{BB962C8B-B14F-4D97-AF65-F5344CB8AC3E}">
        <p14:creationId xmlns:p14="http://schemas.microsoft.com/office/powerpoint/2010/main" val="7508884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White Template Blue Intuit Logo">
  <a:themeElements>
    <a:clrScheme name="Intuit Brand Colors 2014">
      <a:dk1>
        <a:sysClr val="windowText" lastClr="000000"/>
      </a:dk1>
      <a:lt1>
        <a:sysClr val="window" lastClr="FFFFFF"/>
      </a:lt1>
      <a:dk2>
        <a:srgbClr val="3F3F3F"/>
      </a:dk2>
      <a:lt2>
        <a:srgbClr val="2CA01C"/>
      </a:lt2>
      <a:accent1>
        <a:srgbClr val="365EBF"/>
      </a:accent1>
      <a:accent2>
        <a:srgbClr val="D52B1E"/>
      </a:accent2>
      <a:accent3>
        <a:srgbClr val="505050"/>
      </a:accent3>
      <a:accent4>
        <a:srgbClr val="0098CD"/>
      </a:accent4>
      <a:accent5>
        <a:srgbClr val="E77700"/>
      </a:accent5>
      <a:accent6>
        <a:srgbClr val="FEC82A"/>
      </a:accent6>
      <a:hlink>
        <a:srgbClr val="365EBF"/>
      </a:hlink>
      <a:folHlink>
        <a:srgbClr val="193048"/>
      </a:folHlink>
    </a:clrScheme>
    <a:fontScheme name="Intuit Standard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1 Intuit Template - White Background - Widescreen [Read-Only]" id="{F225971D-B64B-41D1-A728-2636CCD64A25}" vid="{97301D22-312C-4BB4-A39D-16453ABE4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 Intuit Template - White Background - Widescreen July 2014</Template>
  <TotalTime>37419</TotalTime>
  <Words>1077</Words>
  <Application>Microsoft Office PowerPoint</Application>
  <PresentationFormat>Custom</PresentationFormat>
  <Paragraphs>198</Paragraphs>
  <Slides>23</Slides>
  <Notes>22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Avenir Next Demi Bold</vt:lpstr>
      <vt:lpstr>Avenir Next Medium</vt:lpstr>
      <vt:lpstr>Avenir Next Regular</vt:lpstr>
      <vt:lpstr>Calibri</vt:lpstr>
      <vt:lpstr>Times</vt:lpstr>
      <vt:lpstr>Wingdings</vt:lpstr>
      <vt:lpstr>1_White Template Blue Intuit Logo</vt:lpstr>
      <vt:lpstr>think-cell Slide</vt:lpstr>
      <vt:lpstr>Learning about Taxes with Intuit ProFile  </vt:lpstr>
      <vt:lpstr>Chapter 6 An Online World</vt:lpstr>
      <vt:lpstr>PowerPoint Presentation</vt:lpstr>
      <vt:lpstr>an online world</vt:lpstr>
      <vt:lpstr>PowerPoint Presentation</vt:lpstr>
      <vt:lpstr>autofill my return</vt:lpstr>
      <vt:lpstr>PowerPoint Presentation</vt:lpstr>
      <vt:lpstr>PowerPoint Presentation</vt:lpstr>
      <vt:lpstr>PowerPoint Presentation</vt:lpstr>
      <vt:lpstr>PowerPoint Presentation</vt:lpstr>
      <vt:lpstr>ReFile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GTM Offer Template</dc:title>
  <dc:creator>Magner, Barb</dc:creator>
  <cp:lastModifiedBy>Videc, Marisa</cp:lastModifiedBy>
  <cp:revision>620</cp:revision>
  <cp:lastPrinted>2017-01-10T23:11:41Z</cp:lastPrinted>
  <dcterms:created xsi:type="dcterms:W3CDTF">2014-09-11T15:23:46Z</dcterms:created>
  <dcterms:modified xsi:type="dcterms:W3CDTF">2018-01-04T18:00:56Z</dcterms:modified>
</cp:coreProperties>
</file>